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37" d="100"/>
          <a:sy n="37" d="100"/>
        </p:scale>
        <p:origin x="205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2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7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6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6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4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7408-7FCF-40D9-9109-9F65C1944E4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4A127-F92E-46B4-973A-9FF96DCD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Change in Europe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743" y="1825625"/>
            <a:ext cx="11234057" cy="4351338"/>
          </a:xfrm>
        </p:spPr>
        <p:txBody>
          <a:bodyPr/>
          <a:lstStyle/>
          <a:p>
            <a:r>
              <a:rPr lang="en-US" dirty="0" smtClean="0"/>
              <a:t>Renaissance – Art and Lifestyle</a:t>
            </a:r>
          </a:p>
          <a:p>
            <a:r>
              <a:rPr lang="en-US" dirty="0" smtClean="0"/>
              <a:t>Reformation – Religion </a:t>
            </a:r>
          </a:p>
          <a:p>
            <a:r>
              <a:rPr lang="en-US" dirty="0" smtClean="0"/>
              <a:t>Scientific Revolution – Science</a:t>
            </a:r>
          </a:p>
          <a:p>
            <a:r>
              <a:rPr lang="en-US" dirty="0" smtClean="0"/>
              <a:t>Voyages of Discoveries – New Land and Goods</a:t>
            </a:r>
          </a:p>
          <a:p>
            <a:r>
              <a:rPr lang="en-US" dirty="0" smtClean="0"/>
              <a:t>NOW…</a:t>
            </a:r>
          </a:p>
          <a:p>
            <a:pPr lvl="1"/>
            <a:r>
              <a:rPr lang="en-US" sz="2800" dirty="0" smtClean="0"/>
              <a:t>The Enlightenment</a:t>
            </a:r>
          </a:p>
          <a:p>
            <a:pPr lvl="2"/>
            <a:r>
              <a:rPr lang="en-US" dirty="0" smtClean="0"/>
              <a:t>Government and Society</a:t>
            </a:r>
          </a:p>
        </p:txBody>
      </p:sp>
      <p:pic>
        <p:nvPicPr>
          <p:cNvPr id="2050" name="Picture 2" descr="http://fhswolvesden.wikispaces.com/file/view/italian_renaissance_art1.jpg/249087143/italian_renaissance_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1" y="1650455"/>
            <a:ext cx="3213100" cy="48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RmhfhvuQaKJmMr_0fYG94XnPczc6GrCwFDc3xQGcJpb2UEw8huygeNcM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39" y="2976018"/>
            <a:ext cx="5475112" cy="35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37399" y="537207"/>
            <a:ext cx="4819651" cy="6003542"/>
            <a:chOff x="7137399" y="537207"/>
            <a:chExt cx="4819651" cy="6003542"/>
          </a:xfrm>
        </p:grpSpPr>
        <p:pic>
          <p:nvPicPr>
            <p:cNvPr id="2054" name="Picture 6" descr="http://www.wired.com/images_blogs/wiredscience/2011/06/Heveliu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499" y="2706051"/>
              <a:ext cx="4527551" cy="383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quia.com/files/quia/users/scubadave/ScientificRevolution/2MarsOrbit-MarsEart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399" y="537207"/>
              <a:ext cx="4819651" cy="2168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0" name="Picture 12" descr="http://www.public.iastate.edu/~cfford/Colonytraderou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99" y="4028998"/>
            <a:ext cx="5054601" cy="28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quia.com/files/quia/users/volz/NN/7a.htm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49" y="4063727"/>
            <a:ext cx="4464051" cy="28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Monarchy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1825625"/>
            <a:ext cx="11190514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Kings runs the government</a:t>
            </a:r>
            <a:endParaRPr lang="en-US" sz="3600" dirty="0"/>
          </a:p>
        </p:txBody>
      </p:sp>
      <p:pic>
        <p:nvPicPr>
          <p:cNvPr id="1026" name="Picture 2" descr="http://www.luminarium.org/renlit/henry815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334"/>
            <a:ext cx="5715000" cy="68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Enlightenment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825625"/>
            <a:ext cx="11157857" cy="4351338"/>
          </a:xfrm>
        </p:spPr>
        <p:txBody>
          <a:bodyPr/>
          <a:lstStyle/>
          <a:p>
            <a:r>
              <a:rPr lang="en-US" sz="3600" dirty="0" smtClean="0"/>
              <a:t>Reason and Logic &gt; Religious teachings</a:t>
            </a:r>
          </a:p>
          <a:p>
            <a:r>
              <a:rPr lang="en-US" sz="3600" dirty="0" smtClean="0"/>
              <a:t>With human reason you could achieved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Knowledge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Freedom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Happiness</a:t>
            </a:r>
          </a:p>
          <a:p>
            <a:pPr lvl="2"/>
            <a:r>
              <a:rPr lang="en-US" sz="2800" dirty="0" smtClean="0"/>
              <a:t>Improve Society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29" y="3407410"/>
            <a:ext cx="3687989" cy="33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Enlightenment – Age of Reason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825625"/>
            <a:ext cx="11179629" cy="4351338"/>
          </a:xfrm>
        </p:spPr>
        <p:txBody>
          <a:bodyPr/>
          <a:lstStyle/>
          <a:p>
            <a:r>
              <a:rPr lang="en-US" sz="3600" dirty="0" smtClean="0"/>
              <a:t>What did they think about? </a:t>
            </a:r>
          </a:p>
          <a:p>
            <a:r>
              <a:rPr lang="en-US" sz="3600" dirty="0" smtClean="0"/>
              <a:t>How did the use their reasoning skills?</a:t>
            </a:r>
          </a:p>
          <a:p>
            <a:pPr lvl="1"/>
            <a:r>
              <a:rPr lang="en-US" sz="3200" b="1" dirty="0" smtClean="0"/>
              <a:t>Philosophy</a:t>
            </a:r>
          </a:p>
          <a:p>
            <a:pPr lvl="2"/>
            <a:r>
              <a:rPr lang="en-US" sz="2800" dirty="0" smtClean="0"/>
              <a:t>Study Reality, existence, reason, etc.</a:t>
            </a:r>
          </a:p>
          <a:p>
            <a:pPr lvl="1"/>
            <a:r>
              <a:rPr lang="en-US" sz="3200" b="1" dirty="0" smtClean="0"/>
              <a:t>Society </a:t>
            </a:r>
          </a:p>
          <a:p>
            <a:pPr lvl="2"/>
            <a:r>
              <a:rPr lang="en-US" sz="2800" dirty="0" smtClean="0"/>
              <a:t>Organized groups of people</a:t>
            </a:r>
          </a:p>
          <a:p>
            <a:pPr lvl="1"/>
            <a:r>
              <a:rPr lang="en-US" sz="3200" b="1" dirty="0" smtClean="0"/>
              <a:t>Politics</a:t>
            </a:r>
          </a:p>
          <a:p>
            <a:pPr lvl="2"/>
            <a:r>
              <a:rPr lang="en-US" sz="2800" dirty="0" smtClean="0"/>
              <a:t>Government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 descr="http://www.funnytimes.com/archives/files/art/1999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45" y="3207885"/>
            <a:ext cx="5248255" cy="32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jasonlove.com/cartoons/00071-funny-cartoons-sociologis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86" y="1173898"/>
            <a:ext cx="3951514" cy="56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www.quia.com/files/quia/users/volz/NN/7a.htm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49" y="4063727"/>
            <a:ext cx="4464051" cy="28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Enlightenment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825625"/>
            <a:ext cx="10515600" cy="4351338"/>
          </a:xfrm>
        </p:spPr>
        <p:txBody>
          <a:bodyPr/>
          <a:lstStyle/>
          <a:p>
            <a:r>
              <a:rPr lang="en-US" dirty="0" smtClean="0"/>
              <a:t>Roots</a:t>
            </a:r>
          </a:p>
          <a:p>
            <a:pPr lvl="1"/>
            <a:r>
              <a:rPr lang="en-US" dirty="0" smtClean="0"/>
              <a:t>Greek and Roman Philosophers</a:t>
            </a:r>
          </a:p>
          <a:p>
            <a:pPr lvl="2"/>
            <a:r>
              <a:rPr lang="en-US" dirty="0" smtClean="0"/>
              <a:t>Aristotle – Used logic to discover new truths</a:t>
            </a:r>
          </a:p>
          <a:p>
            <a:pPr lvl="2"/>
            <a:r>
              <a:rPr lang="en-US" dirty="0" smtClean="0"/>
              <a:t>Roman philosophers – The world is based on laws</a:t>
            </a:r>
          </a:p>
          <a:p>
            <a:pPr lvl="1"/>
            <a:r>
              <a:rPr lang="en-US" dirty="0" smtClean="0"/>
              <a:t>Christianity</a:t>
            </a:r>
          </a:p>
          <a:p>
            <a:pPr lvl="2"/>
            <a:r>
              <a:rPr lang="en-US" dirty="0" smtClean="0"/>
              <a:t>Thomas Aquinas</a:t>
            </a:r>
          </a:p>
          <a:p>
            <a:pPr lvl="3"/>
            <a:r>
              <a:rPr lang="en-US" sz="2000" dirty="0" smtClean="0"/>
              <a:t>Combination of Faith and Reason to explain the world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Not many listened to him</a:t>
            </a:r>
            <a:r>
              <a:rPr lang="en-US" dirty="0"/>
              <a:t> </a:t>
            </a:r>
            <a:r>
              <a:rPr lang="en-US" dirty="0" smtClean="0"/>
              <a:t>– It’s a Secular Movement</a:t>
            </a:r>
          </a:p>
          <a:p>
            <a:pPr lvl="2"/>
            <a:r>
              <a:rPr lang="en-US" dirty="0" smtClean="0"/>
              <a:t>Non-religious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4098" name="Picture 2" descr="http://mrsvesseymathematicians.wikispaces.com/file/view/aristotle_stone.jpg/122672537/aristotle_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33" y="2449286"/>
            <a:ext cx="3571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3/35/Thomas_Aquinas_in_Stained_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26" y="2326822"/>
            <a:ext cx="2679582" cy="44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Change in Europe</vt:lpstr>
      <vt:lpstr>Monarchy</vt:lpstr>
      <vt:lpstr>Enlightenment</vt:lpstr>
      <vt:lpstr>Enlightenment – Age of Reason</vt:lpstr>
      <vt:lpstr>Enlightenment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in Europe</dc:title>
  <dc:creator>Pearce Dietrich</dc:creator>
  <cp:lastModifiedBy>Pearce Dietrich</cp:lastModifiedBy>
  <cp:revision>7</cp:revision>
  <dcterms:created xsi:type="dcterms:W3CDTF">2013-09-25T09:47:20Z</dcterms:created>
  <dcterms:modified xsi:type="dcterms:W3CDTF">2013-09-25T10:55:08Z</dcterms:modified>
</cp:coreProperties>
</file>