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82C-733D-41D8-905C-93F4CDDE11F8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A6B7-4950-4A85-B538-A467B02F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8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82C-733D-41D8-905C-93F4CDDE11F8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A6B7-4950-4A85-B538-A467B02F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3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82C-733D-41D8-905C-93F4CDDE11F8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A6B7-4950-4A85-B538-A467B02F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2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82C-733D-41D8-905C-93F4CDDE11F8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A6B7-4950-4A85-B538-A467B02F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6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82C-733D-41D8-905C-93F4CDDE11F8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A6B7-4950-4A85-B538-A467B02F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1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82C-733D-41D8-905C-93F4CDDE11F8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A6B7-4950-4A85-B538-A467B02F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3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82C-733D-41D8-905C-93F4CDDE11F8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A6B7-4950-4A85-B538-A467B02F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4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82C-733D-41D8-905C-93F4CDDE11F8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A6B7-4950-4A85-B538-A467B02F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82C-733D-41D8-905C-93F4CDDE11F8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A6B7-4950-4A85-B538-A467B02F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7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82C-733D-41D8-905C-93F4CDDE11F8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A6B7-4950-4A85-B538-A467B02F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82C-733D-41D8-905C-93F4CDDE11F8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A6B7-4950-4A85-B538-A467B02F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A682C-733D-41D8-905C-93F4CDDE11F8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EA6B7-4950-4A85-B538-A467B02F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worldhistory2012-2013.weebly.com/uploads/9/9/9/6/9996001/588524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“Invasive Species”</a:t>
            </a:r>
          </a:p>
          <a:p>
            <a:r>
              <a:rPr lang="en-US" dirty="0" smtClean="0"/>
              <a:t>Click on various websites and read about the different invasive species</a:t>
            </a:r>
          </a:p>
          <a:p>
            <a:r>
              <a:rPr lang="en-US" dirty="0" smtClean="0"/>
              <a:t>On a piece of paper write about three invasive species problems</a:t>
            </a:r>
          </a:p>
          <a:p>
            <a:r>
              <a:rPr lang="en-US" dirty="0" smtClean="0"/>
              <a:t>Tell me:</a:t>
            </a:r>
          </a:p>
          <a:p>
            <a:pPr lvl="1"/>
            <a:r>
              <a:rPr lang="en-US" sz="2800" dirty="0" smtClean="0"/>
              <a:t>Name of the animal/plant</a:t>
            </a:r>
          </a:p>
          <a:p>
            <a:pPr lvl="1"/>
            <a:r>
              <a:rPr lang="en-US" sz="2800" dirty="0" smtClean="0"/>
              <a:t>What kid of animal/plant</a:t>
            </a:r>
          </a:p>
          <a:p>
            <a:pPr lvl="1"/>
            <a:r>
              <a:rPr lang="en-US" sz="2800" dirty="0" smtClean="0"/>
              <a:t>What is the problem</a:t>
            </a:r>
          </a:p>
          <a:p>
            <a:pPr lvl="2"/>
            <a:r>
              <a:rPr lang="en-US" dirty="0" smtClean="0"/>
              <a:t>You may use </a:t>
            </a:r>
            <a:r>
              <a:rPr lang="en-US" b="1" u="sng" dirty="0" smtClean="0"/>
              <a:t>one</a:t>
            </a:r>
            <a:r>
              <a:rPr lang="en-US" dirty="0" smtClean="0"/>
              <a:t> of my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3900" b="1" dirty="0" smtClean="0"/>
              <a:t>Invasive</a:t>
            </a:r>
            <a:br>
              <a:rPr lang="en-US" sz="23900" b="1" dirty="0" smtClean="0"/>
            </a:br>
            <a:r>
              <a:rPr lang="en-US" sz="23900" b="1" dirty="0" smtClean="0"/>
              <a:t>Species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271040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ealthyandfitnesscare.com/wp-content/uploads/2013/07/Killer-B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962071" cy="30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huffpost.com/gen/1034525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61" y="217886"/>
            <a:ext cx="3711574" cy="27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environmentalgraffiti.com/sites/default/files/images/30122-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9450"/>
            <a:ext cx="5004747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nchantedlearning.com/subjects/foodchain/samplefoodchain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35" y="2218136"/>
            <a:ext cx="5146448" cy="46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2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.nationalgeographic.com/news/2005/10/images/051006_pythoneatsg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1" y="79710"/>
            <a:ext cx="9734550" cy="67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7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odayshomeowner.com/images/article/formosan-termites-infestation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99" y="-1"/>
            <a:ext cx="7569201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5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forestasyst.org/BMG_Pictures/5408823-SM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9067800" cy="68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tpwmagazine.com/archive/2011/oct/images/hunting%20forecast/_Q2I8712_filte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7948"/>
            <a:ext cx="3733800" cy="24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5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img.visualizeus.com/thumbs/d0/fc/kudzu,scary,seasons-d0fcfa3cd16a901f70dcb4f356534a98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-4356"/>
            <a:ext cx="8708571" cy="68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9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rvalsubjects.files.wordpress.com/2010/05/cane_t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9" y="0"/>
            <a:ext cx="9204325" cy="69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1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0/07/Lamprotornis_hildebrandti_-Tanzania-8-2c.jpg/250px-Lamprotornis_hildebrandti_-Tanzania-8-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86300" cy="597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acaulay.cuny.edu/eportfolios/groupd/files/2011/09/central-by-grandcanyon-freedot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3255169"/>
            <a:ext cx="4803775" cy="360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hakespeare.mit.edu/shak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6" y="-1"/>
            <a:ext cx="3097213" cy="39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81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53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Invasive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Invasive Species Research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5</cp:revision>
  <dcterms:created xsi:type="dcterms:W3CDTF">2013-09-18T09:42:09Z</dcterms:created>
  <dcterms:modified xsi:type="dcterms:W3CDTF">2013-09-18T10:00:56Z</dcterms:modified>
</cp:coreProperties>
</file>