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35" d="100"/>
          <a:sy n="35" d="100"/>
        </p:scale>
        <p:origin x="90" y="1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9E7C-0897-4AE1-A93F-1B517982F76B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4B83-EB4B-48C3-9754-5EE7445FB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9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9E7C-0897-4AE1-A93F-1B517982F76B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4B83-EB4B-48C3-9754-5EE7445FB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8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9E7C-0897-4AE1-A93F-1B517982F76B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4B83-EB4B-48C3-9754-5EE7445FB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0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9E7C-0897-4AE1-A93F-1B517982F76B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4B83-EB4B-48C3-9754-5EE7445FB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6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9E7C-0897-4AE1-A93F-1B517982F76B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4B83-EB4B-48C3-9754-5EE7445FB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79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9E7C-0897-4AE1-A93F-1B517982F76B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4B83-EB4B-48C3-9754-5EE7445FB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81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9E7C-0897-4AE1-A93F-1B517982F76B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4B83-EB4B-48C3-9754-5EE7445FB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6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9E7C-0897-4AE1-A93F-1B517982F76B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4B83-EB4B-48C3-9754-5EE7445FB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26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9E7C-0897-4AE1-A93F-1B517982F76B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4B83-EB4B-48C3-9754-5EE7445FB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2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9E7C-0897-4AE1-A93F-1B517982F76B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4B83-EB4B-48C3-9754-5EE7445FB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9E7C-0897-4AE1-A93F-1B517982F76B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4B83-EB4B-48C3-9754-5EE7445FB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85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49E7C-0897-4AE1-A93F-1B517982F76B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F4B83-EB4B-48C3-9754-5EE7445FB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2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hschools.org/uploaded/Clip_Art/Explorers/Explor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277812"/>
            <a:ext cx="7706009" cy="528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58250" y="277812"/>
            <a:ext cx="2228495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400" b="1" dirty="0" smtClean="0"/>
              <a:t>?</a:t>
            </a:r>
            <a:endParaRPr lang="en-US" sz="34400" b="1" dirty="0"/>
          </a:p>
        </p:txBody>
      </p:sp>
    </p:spTree>
    <p:extLst>
      <p:ext uri="{BB962C8B-B14F-4D97-AF65-F5344CB8AC3E}">
        <p14:creationId xmlns:p14="http://schemas.microsoft.com/office/powerpoint/2010/main" val="397873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usa-tenerife.com/site_info/tenerife-usa_com/images/First%20Voya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957455" cy="452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mychriscolumbus.tripod.com/sitebuildercontent/sitebuilderpictures/christopher_columbus_shi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54" y="2898638"/>
            <a:ext cx="5181600" cy="395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nndb.com/people/033/000045895/chrisColumb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0"/>
            <a:ext cx="242887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71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explorers7magellan.wikispaces.com/file/view/megalln_routs.gif/225978234/megalln_rout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55" y="0"/>
            <a:ext cx="10196945" cy="679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poster.4teachers.org/imgFilePoster/3578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www.mapsnworld.com/world-map/glob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27" y="2999796"/>
            <a:ext cx="2137310" cy="185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70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clker.com/cliparts/e/7/1/9/1195425990911699381ArtFavor_Money_stack_of_coins.svg.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65" y="609600"/>
            <a:ext cx="4000032" cy="346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clker.com/cliparts/e/7/1/9/1195425990911699381ArtFavor_Money_stack_of_coins.svg.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87" y="2645316"/>
            <a:ext cx="4000032" cy="346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clker.com/cliparts/e/7/1/9/1195425990911699381ArtFavor_Money_stack_of_coins.svg.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701" y="661410"/>
            <a:ext cx="4000032" cy="346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clker.com/cliparts/e/7/1/9/1195425990911699381ArtFavor_Money_stack_of_coins.svg.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966" y="3282012"/>
            <a:ext cx="4000032" cy="346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lker.com/cliparts/e/7/1/9/1195425990911699381ArtFavor_Money_stack_of_coins.svg.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645" y="915302"/>
            <a:ext cx="4000032" cy="346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clker.com/cliparts/e/7/1/9/1195425990911699381ArtFavor_Money_stack_of_coins.svg.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851" y="3307917"/>
            <a:ext cx="4000032" cy="346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01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stfoodfavs.com/wp-content/uploads/2012/04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52400"/>
            <a:ext cx="5959476" cy="442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eltnet.org.uk/images/spice_rout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393" y="2914650"/>
            <a:ext cx="6149382" cy="37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0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://www.youreuropemap.com/europe_map_politica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-8059"/>
            <a:ext cx="1584325" cy="126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wordtravels.com/images/map/Italy_ma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407" y="0"/>
            <a:ext cx="1951038" cy="208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ilike2learn.com/ilike2learn/Continent%20Maps/maps/AsiaPoliticalLarge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1" t="26231" r="13032" b="21261"/>
          <a:stretch/>
        </p:blipFill>
        <p:spPr bwMode="auto">
          <a:xfrm>
            <a:off x="9097471" y="0"/>
            <a:ext cx="3094529" cy="251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clipsahoy.com/clipart/as1182t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133896"/>
            <a:ext cx="1431925" cy="482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clipsahoy.com/clipart/as1182tn.gif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4" y="920874"/>
            <a:ext cx="1431925" cy="482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picturesof.net/_images/An_Asian_Farmer_Working_In_a_Rice_Field_Royalty_Free_Clipart_Picture_110305-168148-380053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2084947"/>
            <a:ext cx="3289300" cy="386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eft Arrow 1"/>
          <p:cNvSpPr/>
          <p:nvPr/>
        </p:nvSpPr>
        <p:spPr>
          <a:xfrm>
            <a:off x="6727827" y="3752850"/>
            <a:ext cx="1718467" cy="990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27827" y="5446880"/>
            <a:ext cx="17427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$100</a:t>
            </a:r>
            <a:endParaRPr lang="en-US" sz="6000" b="1" dirty="0"/>
          </a:p>
        </p:txBody>
      </p:sp>
      <p:sp>
        <p:nvSpPr>
          <p:cNvPr id="11" name="Left Arrow 10"/>
          <p:cNvSpPr/>
          <p:nvPr/>
        </p:nvSpPr>
        <p:spPr>
          <a:xfrm>
            <a:off x="2604043" y="3752850"/>
            <a:ext cx="1718467" cy="990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604043" y="5446880"/>
            <a:ext cx="17427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$200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39547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://www.youreuropemap.com/europe_map_politica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-8059"/>
            <a:ext cx="1584325" cy="126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wordtravels.com/images/map/Italy_ma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407" y="0"/>
            <a:ext cx="1951038" cy="208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ilike2learn.com/ilike2learn/Continent%20Maps/maps/AsiaPoliticalLarge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1" t="26231" r="13032" b="21261"/>
          <a:stretch/>
        </p:blipFill>
        <p:spPr bwMode="auto">
          <a:xfrm>
            <a:off x="9097471" y="0"/>
            <a:ext cx="3094529" cy="251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clipsahoy.com/clipart/as1182t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133896"/>
            <a:ext cx="1431925" cy="482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clipsahoy.com/clipart/as1182tn.gif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4" y="920874"/>
            <a:ext cx="1431925" cy="482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picturesof.net/_images/An_Asian_Farmer_Working_In_a_Rice_Field_Royalty_Free_Clipart_Picture_110305-168148-380053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2084947"/>
            <a:ext cx="3289300" cy="386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eft Arrow 1"/>
          <p:cNvSpPr/>
          <p:nvPr/>
        </p:nvSpPr>
        <p:spPr>
          <a:xfrm>
            <a:off x="6727827" y="3752850"/>
            <a:ext cx="1718467" cy="990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27827" y="5446880"/>
            <a:ext cx="17427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$100</a:t>
            </a:r>
            <a:endParaRPr lang="en-US" sz="6000" b="1" dirty="0"/>
          </a:p>
        </p:txBody>
      </p:sp>
      <p:sp>
        <p:nvSpPr>
          <p:cNvPr id="11" name="Left Arrow 10"/>
          <p:cNvSpPr/>
          <p:nvPr/>
        </p:nvSpPr>
        <p:spPr>
          <a:xfrm>
            <a:off x="2604043" y="3752850"/>
            <a:ext cx="1718467" cy="990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604043" y="5446880"/>
            <a:ext cx="17427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$200</a:t>
            </a:r>
            <a:endParaRPr lang="en-US" sz="6000" b="1" dirty="0"/>
          </a:p>
        </p:txBody>
      </p:sp>
      <p:sp>
        <p:nvSpPr>
          <p:cNvPr id="4" name="&quot;No&quot; Symbol 3"/>
          <p:cNvSpPr/>
          <p:nvPr/>
        </p:nvSpPr>
        <p:spPr>
          <a:xfrm>
            <a:off x="4717005" y="1579418"/>
            <a:ext cx="2389691" cy="3252355"/>
          </a:xfrm>
          <a:prstGeom prst="noSmoking">
            <a:avLst>
              <a:gd name="adj" fmla="val 501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2604043" y="3746326"/>
            <a:ext cx="5854409" cy="990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1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/>
      <p:bldP spid="4" grpId="0" animBg="1"/>
      <p:bldP spid="4" grpId="1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.dailymail.co.uk/i/pix/2010/05/05/article-1272921-093BA55C000005DC-175_634x4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09" y="0"/>
            <a:ext cx="102065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904009" y="2691245"/>
            <a:ext cx="935182" cy="62346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10429009" y="3106882"/>
            <a:ext cx="938646" cy="100445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76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usu.edu/markdamen/1320Hist&amp;Civ/slides/14islam/mapspreadofisl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9999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14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dfb.randomhousechildrens.co.uk/blog/wp-content/uploads/2013/07/Astrolabe_PS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643979" cy="526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encrypted-tbn3.gstatic.com/images?q=tbn:ANd9GcQlH-rh9XnpTTTepJMIlkpzBcduQfvt7aNY_GnU_y6mjuBjeXw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979" y="3280701"/>
            <a:ext cx="4548021" cy="357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4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pload.wikimedia.org/wikipedia/commons/0/02/Henry_the_Navigato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694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://www.youreuropemap.com/europe_map_politica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728" y="0"/>
            <a:ext cx="5784272" cy="462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6130637" y="2753728"/>
            <a:ext cx="554181" cy="72043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http://advance2home.com/wp-content/uploads/2011/07/school-house-clip-art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688" y="3298012"/>
            <a:ext cx="2478312" cy="355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97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pload.wikimedia.org/wikipedia/commons/c/c5/Map_of_Portuguese_Carreira_da_Indi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0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biography.com/imported/images/Biography/Images/Profiles/G/Vasco-da-Gama-9305736-1-4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164" y="-1"/>
            <a:ext cx="1634836" cy="163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8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</Words>
  <Application>Microsoft Office PowerPoint</Application>
  <PresentationFormat>Widescreen</PresentationFormat>
  <Paragraphs>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Pearce Dietrich</dc:creator>
  <cp:lastModifiedBy>Pearce Dietrich</cp:lastModifiedBy>
  <cp:revision>9</cp:revision>
  <dcterms:created xsi:type="dcterms:W3CDTF">2013-09-12T10:02:02Z</dcterms:created>
  <dcterms:modified xsi:type="dcterms:W3CDTF">2013-09-12T10:25:51Z</dcterms:modified>
</cp:coreProperties>
</file>