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149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1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6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6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4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0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4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6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E8E3-94A5-41C3-B35C-43D92D187AD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C505-A5C0-4695-8A29-F69189D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5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ff.jccc.edu/jjackson/luther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29" y="25740"/>
            <a:ext cx="9279371" cy="683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67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liabw.edu.hk/broadway/Eng/S3A%20English%20Project/Group%209/Whole%20Website/John-Calv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782" y="-1"/>
            <a:ext cx="4170218" cy="496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redomag.com/wp-content/uploads/2011/11/fai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4" y="151390"/>
            <a:ext cx="4842452" cy="322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anda.id.au/sites/panda.id.au/files/styles/full/public/articles/godpredetermining.jpg?itok=uQO2cRy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8" y="4286582"/>
            <a:ext cx="3402734" cy="24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0558" y="3447810"/>
            <a:ext cx="3460173" cy="346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9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dailyexpress.co.uk/img/dynamic/78/590x/secondary/8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1975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7/7e/Concilio_Trento_Museo_Buonconsigli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887" y="0"/>
            <a:ext cx="6212114" cy="397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68191" y="4451509"/>
            <a:ext cx="642381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 smtClean="0"/>
              <a:t>Change?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95623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aculty.fairfield.edu/jmac/sj/viei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7" y="119289"/>
            <a:ext cx="5113111" cy="659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dn.www.carm.org/images/indulge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385" y="2090057"/>
            <a:ext cx="6558597" cy="46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&quot;No&quot; Symbol 1"/>
          <p:cNvSpPr/>
          <p:nvPr/>
        </p:nvSpPr>
        <p:spPr>
          <a:xfrm>
            <a:off x="5689600" y="1524000"/>
            <a:ext cx="6342743" cy="5334000"/>
          </a:xfrm>
          <a:prstGeom prst="noSmoking">
            <a:avLst>
              <a:gd name="adj" fmla="val 37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 Dietrich</dc:creator>
  <cp:lastModifiedBy>Pearce Dietrich</cp:lastModifiedBy>
  <cp:revision>3</cp:revision>
  <dcterms:created xsi:type="dcterms:W3CDTF">2013-09-04T10:12:49Z</dcterms:created>
  <dcterms:modified xsi:type="dcterms:W3CDTF">2013-09-04T10:23:53Z</dcterms:modified>
</cp:coreProperties>
</file>