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75" r:id="rId2"/>
    <p:sldId id="277" r:id="rId3"/>
    <p:sldId id="283" r:id="rId4"/>
    <p:sldId id="278" r:id="rId5"/>
    <p:sldId id="279" r:id="rId6"/>
    <p:sldId id="281" r:id="rId7"/>
    <p:sldId id="285" r:id="rId8"/>
    <p:sldId id="284" r:id="rId9"/>
    <p:sldId id="28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62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1A72-9F86-4644-B972-49E306E235A9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33180-F8C4-423A-91B9-2FED8940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2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0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5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9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25525-44B8-453C-9B17-A27F00E732E1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89496-2385-4447-9DC4-E4280E3C9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863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World War I Review</a:t>
            </a:r>
            <a:endParaRPr lang="en-US" sz="5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4" y="835572"/>
            <a:ext cx="11085786" cy="58805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Causes</a:t>
            </a:r>
          </a:p>
          <a:p>
            <a:pPr lvl="1"/>
            <a:r>
              <a:rPr lang="en-US" sz="3200" dirty="0" smtClean="0"/>
              <a:t>Alliances, Nationalism, Imperialism, Militarism</a:t>
            </a:r>
          </a:p>
          <a:p>
            <a:r>
              <a:rPr lang="en-US" sz="3600" b="1" dirty="0" smtClean="0"/>
              <a:t>War</a:t>
            </a:r>
          </a:p>
          <a:p>
            <a:pPr lvl="1"/>
            <a:r>
              <a:rPr lang="en-US" sz="3200" dirty="0" smtClean="0"/>
              <a:t>Trench Warfare</a:t>
            </a:r>
          </a:p>
          <a:p>
            <a:pPr lvl="1"/>
            <a:r>
              <a:rPr lang="en-US" sz="3200" dirty="0" smtClean="0"/>
              <a:t>Technology</a:t>
            </a:r>
          </a:p>
          <a:p>
            <a:pPr lvl="1"/>
            <a:r>
              <a:rPr lang="en-US" sz="3200" dirty="0" smtClean="0"/>
              <a:t>Bloody Stalemate</a:t>
            </a:r>
          </a:p>
          <a:p>
            <a:r>
              <a:rPr lang="en-US" sz="3600" b="1" dirty="0" smtClean="0"/>
              <a:t>Result</a:t>
            </a:r>
          </a:p>
          <a:p>
            <a:pPr lvl="1"/>
            <a:r>
              <a:rPr lang="en-US" sz="3200" dirty="0" smtClean="0"/>
              <a:t>Treaty of Versailles</a:t>
            </a:r>
          </a:p>
          <a:p>
            <a:pPr lvl="1"/>
            <a:r>
              <a:rPr lang="en-US" sz="3200" dirty="0" smtClean="0"/>
              <a:t>Flawed Peace</a:t>
            </a:r>
          </a:p>
          <a:p>
            <a:pPr lvl="1"/>
            <a:r>
              <a:rPr lang="en-US" sz="3200" dirty="0" smtClean="0"/>
              <a:t>Punish Germany</a:t>
            </a:r>
          </a:p>
          <a:p>
            <a:pPr lvl="1"/>
            <a:r>
              <a:rPr lang="en-US" sz="3200" dirty="0" smtClean="0"/>
              <a:t>US doesn’t join the League of Nations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5" y="3767959"/>
            <a:ext cx="4635062" cy="309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42" y="1397001"/>
            <a:ext cx="3343275" cy="237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39" y="1904108"/>
            <a:ext cx="4062861" cy="23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39" y="4267200"/>
            <a:ext cx="406286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4" y="2052567"/>
            <a:ext cx="6791326" cy="38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WWI = WWE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United States</a:t>
            </a:r>
          </a:p>
          <a:p>
            <a:pPr lvl="1"/>
            <a:r>
              <a:rPr lang="en-US" sz="2800" dirty="0" smtClean="0"/>
              <a:t>Heroes</a:t>
            </a:r>
          </a:p>
          <a:p>
            <a:pPr lvl="1"/>
            <a:r>
              <a:rPr lang="en-US" sz="2800" dirty="0" smtClean="0"/>
              <a:t>Save the Day</a:t>
            </a:r>
          </a:p>
          <a:p>
            <a:pPr lvl="1"/>
            <a:r>
              <a:rPr lang="en-US" sz="2800" dirty="0" smtClean="0"/>
              <a:t>Help Allied Powers win</a:t>
            </a:r>
          </a:p>
          <a:p>
            <a:pPr lvl="1"/>
            <a:endParaRPr lang="en-US" sz="2800" dirty="0" smtClean="0"/>
          </a:p>
          <a:p>
            <a:r>
              <a:rPr lang="en-US" sz="3200" b="1" dirty="0" smtClean="0"/>
              <a:t>John </a:t>
            </a:r>
            <a:r>
              <a:rPr lang="en-US" sz="3200" b="1" dirty="0" err="1" smtClean="0"/>
              <a:t>Cena</a:t>
            </a:r>
            <a:endParaRPr lang="en-US" sz="3200" b="1" dirty="0" smtClean="0"/>
          </a:p>
          <a:p>
            <a:pPr lvl="1"/>
            <a:r>
              <a:rPr lang="en-US" sz="2800" dirty="0" smtClean="0"/>
              <a:t>Hero</a:t>
            </a:r>
          </a:p>
          <a:p>
            <a:pPr lvl="1"/>
            <a:r>
              <a:rPr lang="en-US" sz="2800" dirty="0" smtClean="0"/>
              <a:t>Always wins</a:t>
            </a:r>
          </a:p>
          <a:p>
            <a:pPr lvl="1"/>
            <a:r>
              <a:rPr lang="en-US" sz="2800" dirty="0" smtClean="0"/>
              <a:t>Helps others out</a:t>
            </a:r>
            <a:endParaRPr lang="en-US" sz="2800" dirty="0"/>
          </a:p>
        </p:txBody>
      </p:sp>
      <p:pic>
        <p:nvPicPr>
          <p:cNvPr id="2052" name="Picture 4" descr="http://usamania.wikispaces.com/space/showlogo/1305183424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0"/>
            <a:ext cx="6305550" cy="39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s3.amazonaws.com/rapgenius/1369268877_johncena_bio_20121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226301"/>
            <a:ext cx="4385934" cy="463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WWI = WWE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Germany</a:t>
            </a:r>
          </a:p>
          <a:p>
            <a:pPr lvl="1"/>
            <a:r>
              <a:rPr lang="en-US" sz="2800" dirty="0" smtClean="0"/>
              <a:t>#1 opponent against Allied Powers</a:t>
            </a:r>
          </a:p>
          <a:p>
            <a:pPr lvl="1"/>
            <a:r>
              <a:rPr lang="en-US" sz="2800" dirty="0" smtClean="0"/>
              <a:t>Blamed for the war</a:t>
            </a:r>
          </a:p>
          <a:p>
            <a:pPr lvl="1"/>
            <a:r>
              <a:rPr lang="en-US" sz="2800" dirty="0" smtClean="0"/>
              <a:t>World hates Germany</a:t>
            </a:r>
          </a:p>
          <a:p>
            <a:pPr lvl="1"/>
            <a:endParaRPr lang="en-US" sz="2800" dirty="0" smtClean="0"/>
          </a:p>
          <a:p>
            <a:r>
              <a:rPr lang="en-US" sz="3200" b="1" dirty="0" smtClean="0"/>
              <a:t>Batista</a:t>
            </a:r>
          </a:p>
          <a:p>
            <a:pPr lvl="1"/>
            <a:r>
              <a:rPr lang="en-US" sz="2800" dirty="0" smtClean="0"/>
              <a:t>#1 </a:t>
            </a:r>
            <a:r>
              <a:rPr lang="en-US" sz="2800" dirty="0"/>
              <a:t>opponent </a:t>
            </a:r>
            <a:r>
              <a:rPr lang="en-US" sz="2800" dirty="0" smtClean="0"/>
              <a:t>for the WWE title</a:t>
            </a:r>
          </a:p>
          <a:p>
            <a:pPr lvl="1"/>
            <a:r>
              <a:rPr lang="en-US" sz="2800" dirty="0" smtClean="0"/>
              <a:t>Blamed for CM punk quitting</a:t>
            </a:r>
          </a:p>
          <a:p>
            <a:pPr lvl="1"/>
            <a:r>
              <a:rPr lang="en-US" sz="2800" dirty="0" smtClean="0"/>
              <a:t>Fans hate Bautista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7" t="23148" r="39974" b="50172"/>
          <a:stretch/>
        </p:blipFill>
        <p:spPr bwMode="auto">
          <a:xfrm>
            <a:off x="7810500" y="190500"/>
            <a:ext cx="42481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38550"/>
            <a:ext cx="5505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WWI = WWE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Russia</a:t>
            </a:r>
          </a:p>
          <a:p>
            <a:pPr lvl="1"/>
            <a:r>
              <a:rPr lang="en-US" sz="2800" dirty="0" smtClean="0"/>
              <a:t>Sacrificed the most</a:t>
            </a:r>
          </a:p>
          <a:p>
            <a:pPr lvl="1"/>
            <a:r>
              <a:rPr lang="en-US" sz="2800" dirty="0" smtClean="0"/>
              <a:t>Quit the war</a:t>
            </a:r>
          </a:p>
          <a:p>
            <a:pPr lvl="1"/>
            <a:endParaRPr lang="en-US" sz="2800" dirty="0" smtClean="0"/>
          </a:p>
          <a:p>
            <a:r>
              <a:rPr lang="en-US" sz="3200" b="1" dirty="0" smtClean="0"/>
              <a:t>CM Punk</a:t>
            </a:r>
          </a:p>
          <a:p>
            <a:pPr lvl="1"/>
            <a:r>
              <a:rPr lang="en-US" sz="2800" dirty="0" smtClean="0"/>
              <a:t>Sacrificed a lot to build the WWE</a:t>
            </a:r>
          </a:p>
          <a:p>
            <a:pPr lvl="1"/>
            <a:r>
              <a:rPr lang="en-US" sz="2800" dirty="0" smtClean="0"/>
              <a:t>Quit the WWE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36" y="304800"/>
            <a:ext cx="5259664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04" y="2914650"/>
            <a:ext cx="287879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8934450" y="228600"/>
            <a:ext cx="2819400" cy="2533650"/>
          </a:xfrm>
          <a:custGeom>
            <a:avLst/>
            <a:gdLst>
              <a:gd name="connsiteX0" fmla="*/ 1219200 w 2819400"/>
              <a:gd name="connsiteY0" fmla="*/ 76200 h 2533650"/>
              <a:gd name="connsiteX1" fmla="*/ 1085850 w 2819400"/>
              <a:gd name="connsiteY1" fmla="*/ 95250 h 2533650"/>
              <a:gd name="connsiteX2" fmla="*/ 1028700 w 2819400"/>
              <a:gd name="connsiteY2" fmla="*/ 114300 h 2533650"/>
              <a:gd name="connsiteX3" fmla="*/ 552450 w 2819400"/>
              <a:gd name="connsiteY3" fmla="*/ 152400 h 2533650"/>
              <a:gd name="connsiteX4" fmla="*/ 495300 w 2819400"/>
              <a:gd name="connsiteY4" fmla="*/ 190500 h 2533650"/>
              <a:gd name="connsiteX5" fmla="*/ 400050 w 2819400"/>
              <a:gd name="connsiteY5" fmla="*/ 304800 h 2533650"/>
              <a:gd name="connsiteX6" fmla="*/ 381000 w 2819400"/>
              <a:gd name="connsiteY6" fmla="*/ 361950 h 2533650"/>
              <a:gd name="connsiteX7" fmla="*/ 342900 w 2819400"/>
              <a:gd name="connsiteY7" fmla="*/ 419100 h 2533650"/>
              <a:gd name="connsiteX8" fmla="*/ 304800 w 2819400"/>
              <a:gd name="connsiteY8" fmla="*/ 533400 h 2533650"/>
              <a:gd name="connsiteX9" fmla="*/ 285750 w 2819400"/>
              <a:gd name="connsiteY9" fmla="*/ 590550 h 2533650"/>
              <a:gd name="connsiteX10" fmla="*/ 209550 w 2819400"/>
              <a:gd name="connsiteY10" fmla="*/ 800100 h 2533650"/>
              <a:gd name="connsiteX11" fmla="*/ 133350 w 2819400"/>
              <a:gd name="connsiteY11" fmla="*/ 876300 h 2533650"/>
              <a:gd name="connsiteX12" fmla="*/ 114300 w 2819400"/>
              <a:gd name="connsiteY12" fmla="*/ 933450 h 2533650"/>
              <a:gd name="connsiteX13" fmla="*/ 19050 w 2819400"/>
              <a:gd name="connsiteY13" fmla="*/ 1047750 h 2533650"/>
              <a:gd name="connsiteX14" fmla="*/ 0 w 2819400"/>
              <a:gd name="connsiteY14" fmla="*/ 1104900 h 2533650"/>
              <a:gd name="connsiteX15" fmla="*/ 57150 w 2819400"/>
              <a:gd name="connsiteY15" fmla="*/ 1314450 h 2533650"/>
              <a:gd name="connsiteX16" fmla="*/ 171450 w 2819400"/>
              <a:gd name="connsiteY16" fmla="*/ 1352550 h 2533650"/>
              <a:gd name="connsiteX17" fmla="*/ 723900 w 2819400"/>
              <a:gd name="connsiteY17" fmla="*/ 1390650 h 2533650"/>
              <a:gd name="connsiteX18" fmla="*/ 819150 w 2819400"/>
              <a:gd name="connsiteY18" fmla="*/ 1485900 h 2533650"/>
              <a:gd name="connsiteX19" fmla="*/ 857250 w 2819400"/>
              <a:gd name="connsiteY19" fmla="*/ 1600200 h 2533650"/>
              <a:gd name="connsiteX20" fmla="*/ 914400 w 2819400"/>
              <a:gd name="connsiteY20" fmla="*/ 1657350 h 2533650"/>
              <a:gd name="connsiteX21" fmla="*/ 952500 w 2819400"/>
              <a:gd name="connsiteY21" fmla="*/ 1714500 h 2533650"/>
              <a:gd name="connsiteX22" fmla="*/ 1009650 w 2819400"/>
              <a:gd name="connsiteY22" fmla="*/ 1752600 h 2533650"/>
              <a:gd name="connsiteX23" fmla="*/ 1104900 w 2819400"/>
              <a:gd name="connsiteY23" fmla="*/ 1828800 h 2533650"/>
              <a:gd name="connsiteX24" fmla="*/ 1219200 w 2819400"/>
              <a:gd name="connsiteY24" fmla="*/ 1905000 h 2533650"/>
              <a:gd name="connsiteX25" fmla="*/ 1333500 w 2819400"/>
              <a:gd name="connsiteY25" fmla="*/ 1885950 h 2533650"/>
              <a:gd name="connsiteX26" fmla="*/ 1562100 w 2819400"/>
              <a:gd name="connsiteY26" fmla="*/ 1924050 h 2533650"/>
              <a:gd name="connsiteX27" fmla="*/ 1676400 w 2819400"/>
              <a:gd name="connsiteY27" fmla="*/ 2000250 h 2533650"/>
              <a:gd name="connsiteX28" fmla="*/ 1733550 w 2819400"/>
              <a:gd name="connsiteY28" fmla="*/ 1981200 h 2533650"/>
              <a:gd name="connsiteX29" fmla="*/ 1828800 w 2819400"/>
              <a:gd name="connsiteY29" fmla="*/ 1885950 h 2533650"/>
              <a:gd name="connsiteX30" fmla="*/ 1924050 w 2819400"/>
              <a:gd name="connsiteY30" fmla="*/ 1905000 h 2533650"/>
              <a:gd name="connsiteX31" fmla="*/ 1981200 w 2819400"/>
              <a:gd name="connsiteY31" fmla="*/ 1943100 h 2533650"/>
              <a:gd name="connsiteX32" fmla="*/ 2038350 w 2819400"/>
              <a:gd name="connsiteY32" fmla="*/ 2000250 h 2533650"/>
              <a:gd name="connsiteX33" fmla="*/ 2095500 w 2819400"/>
              <a:gd name="connsiteY33" fmla="*/ 2019300 h 2533650"/>
              <a:gd name="connsiteX34" fmla="*/ 2190750 w 2819400"/>
              <a:gd name="connsiteY34" fmla="*/ 2114550 h 2533650"/>
              <a:gd name="connsiteX35" fmla="*/ 2228850 w 2819400"/>
              <a:gd name="connsiteY35" fmla="*/ 2171700 h 2533650"/>
              <a:gd name="connsiteX36" fmla="*/ 2343150 w 2819400"/>
              <a:gd name="connsiteY36" fmla="*/ 2247900 h 2533650"/>
              <a:gd name="connsiteX37" fmla="*/ 2400300 w 2819400"/>
              <a:gd name="connsiteY37" fmla="*/ 2286000 h 2533650"/>
              <a:gd name="connsiteX38" fmla="*/ 2457450 w 2819400"/>
              <a:gd name="connsiteY38" fmla="*/ 2324100 h 2533650"/>
              <a:gd name="connsiteX39" fmla="*/ 2514600 w 2819400"/>
              <a:gd name="connsiteY39" fmla="*/ 2438400 h 2533650"/>
              <a:gd name="connsiteX40" fmla="*/ 2533650 w 2819400"/>
              <a:gd name="connsiteY40" fmla="*/ 2495550 h 2533650"/>
              <a:gd name="connsiteX41" fmla="*/ 2647950 w 2819400"/>
              <a:gd name="connsiteY41" fmla="*/ 2533650 h 2533650"/>
              <a:gd name="connsiteX42" fmla="*/ 2743200 w 2819400"/>
              <a:gd name="connsiteY42" fmla="*/ 2514600 h 2533650"/>
              <a:gd name="connsiteX43" fmla="*/ 2781300 w 2819400"/>
              <a:gd name="connsiteY43" fmla="*/ 2457450 h 2533650"/>
              <a:gd name="connsiteX44" fmla="*/ 2800350 w 2819400"/>
              <a:gd name="connsiteY44" fmla="*/ 2343150 h 2533650"/>
              <a:gd name="connsiteX45" fmla="*/ 2819400 w 2819400"/>
              <a:gd name="connsiteY45" fmla="*/ 2286000 h 2533650"/>
              <a:gd name="connsiteX46" fmla="*/ 2800350 w 2819400"/>
              <a:gd name="connsiteY46" fmla="*/ 304800 h 2533650"/>
              <a:gd name="connsiteX47" fmla="*/ 2781300 w 2819400"/>
              <a:gd name="connsiteY47" fmla="*/ 190500 h 2533650"/>
              <a:gd name="connsiteX48" fmla="*/ 2762250 w 2819400"/>
              <a:gd name="connsiteY48" fmla="*/ 133350 h 2533650"/>
              <a:gd name="connsiteX49" fmla="*/ 2724150 w 2819400"/>
              <a:gd name="connsiteY49" fmla="*/ 76200 h 2533650"/>
              <a:gd name="connsiteX50" fmla="*/ 2495550 w 2819400"/>
              <a:gd name="connsiteY50" fmla="*/ 0 h 2533650"/>
              <a:gd name="connsiteX51" fmla="*/ 1333500 w 2819400"/>
              <a:gd name="connsiteY51" fmla="*/ 19050 h 2533650"/>
              <a:gd name="connsiteX52" fmla="*/ 1123950 w 2819400"/>
              <a:gd name="connsiteY52" fmla="*/ 57150 h 2533650"/>
              <a:gd name="connsiteX53" fmla="*/ 1066800 w 2819400"/>
              <a:gd name="connsiteY53" fmla="*/ 95250 h 2533650"/>
              <a:gd name="connsiteX54" fmla="*/ 1028700 w 2819400"/>
              <a:gd name="connsiteY54" fmla="*/ 11430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19400" h="2533650">
                <a:moveTo>
                  <a:pt x="1219200" y="76200"/>
                </a:moveTo>
                <a:cubicBezTo>
                  <a:pt x="1174750" y="82550"/>
                  <a:pt x="1129879" y="86444"/>
                  <a:pt x="1085850" y="95250"/>
                </a:cubicBezTo>
                <a:cubicBezTo>
                  <a:pt x="1066159" y="99188"/>
                  <a:pt x="1048457" y="110708"/>
                  <a:pt x="1028700" y="114300"/>
                </a:cubicBezTo>
                <a:cubicBezTo>
                  <a:pt x="888969" y="139706"/>
                  <a:pt x="674000" y="145250"/>
                  <a:pt x="552450" y="152400"/>
                </a:cubicBezTo>
                <a:cubicBezTo>
                  <a:pt x="533400" y="165100"/>
                  <a:pt x="512889" y="175843"/>
                  <a:pt x="495300" y="190500"/>
                </a:cubicBezTo>
                <a:cubicBezTo>
                  <a:pt x="459188" y="220594"/>
                  <a:pt x="421457" y="261986"/>
                  <a:pt x="400050" y="304800"/>
                </a:cubicBezTo>
                <a:cubicBezTo>
                  <a:pt x="391070" y="322761"/>
                  <a:pt x="389980" y="343989"/>
                  <a:pt x="381000" y="361950"/>
                </a:cubicBezTo>
                <a:cubicBezTo>
                  <a:pt x="370761" y="382428"/>
                  <a:pt x="352199" y="398178"/>
                  <a:pt x="342900" y="419100"/>
                </a:cubicBezTo>
                <a:cubicBezTo>
                  <a:pt x="326589" y="455800"/>
                  <a:pt x="317500" y="495300"/>
                  <a:pt x="304800" y="533400"/>
                </a:cubicBezTo>
                <a:lnTo>
                  <a:pt x="285750" y="590550"/>
                </a:lnTo>
                <a:cubicBezTo>
                  <a:pt x="249713" y="878848"/>
                  <a:pt x="310081" y="649303"/>
                  <a:pt x="209550" y="800100"/>
                </a:cubicBezTo>
                <a:cubicBezTo>
                  <a:pt x="151493" y="887186"/>
                  <a:pt x="242207" y="840014"/>
                  <a:pt x="133350" y="876300"/>
                </a:cubicBezTo>
                <a:cubicBezTo>
                  <a:pt x="127000" y="895350"/>
                  <a:pt x="123280" y="915489"/>
                  <a:pt x="114300" y="933450"/>
                </a:cubicBezTo>
                <a:cubicBezTo>
                  <a:pt x="87778" y="986494"/>
                  <a:pt x="61181" y="1005619"/>
                  <a:pt x="19050" y="1047750"/>
                </a:cubicBezTo>
                <a:cubicBezTo>
                  <a:pt x="12700" y="1066800"/>
                  <a:pt x="0" y="1084820"/>
                  <a:pt x="0" y="1104900"/>
                </a:cubicBezTo>
                <a:cubicBezTo>
                  <a:pt x="0" y="1136230"/>
                  <a:pt x="441" y="1279007"/>
                  <a:pt x="57150" y="1314450"/>
                </a:cubicBezTo>
                <a:cubicBezTo>
                  <a:pt x="91206" y="1335735"/>
                  <a:pt x="133350" y="1339850"/>
                  <a:pt x="171450" y="1352550"/>
                </a:cubicBezTo>
                <a:cubicBezTo>
                  <a:pt x="385343" y="1423848"/>
                  <a:pt x="208534" y="1370828"/>
                  <a:pt x="723900" y="1390650"/>
                </a:cubicBezTo>
                <a:cubicBezTo>
                  <a:pt x="776037" y="1425408"/>
                  <a:pt x="792413" y="1425742"/>
                  <a:pt x="819150" y="1485900"/>
                </a:cubicBezTo>
                <a:cubicBezTo>
                  <a:pt x="835461" y="1522600"/>
                  <a:pt x="828852" y="1571802"/>
                  <a:pt x="857250" y="1600200"/>
                </a:cubicBezTo>
                <a:cubicBezTo>
                  <a:pt x="876300" y="1619250"/>
                  <a:pt x="897153" y="1636654"/>
                  <a:pt x="914400" y="1657350"/>
                </a:cubicBezTo>
                <a:cubicBezTo>
                  <a:pt x="929057" y="1674939"/>
                  <a:pt x="936311" y="1698311"/>
                  <a:pt x="952500" y="1714500"/>
                </a:cubicBezTo>
                <a:cubicBezTo>
                  <a:pt x="968689" y="1730689"/>
                  <a:pt x="990600" y="1739900"/>
                  <a:pt x="1009650" y="1752600"/>
                </a:cubicBezTo>
                <a:cubicBezTo>
                  <a:pt x="1080048" y="1858197"/>
                  <a:pt x="1007472" y="1774673"/>
                  <a:pt x="1104900" y="1828800"/>
                </a:cubicBezTo>
                <a:cubicBezTo>
                  <a:pt x="1144928" y="1851038"/>
                  <a:pt x="1219200" y="1905000"/>
                  <a:pt x="1219200" y="1905000"/>
                </a:cubicBezTo>
                <a:cubicBezTo>
                  <a:pt x="1257300" y="1898650"/>
                  <a:pt x="1294874" y="1885950"/>
                  <a:pt x="1333500" y="1885950"/>
                </a:cubicBezTo>
                <a:cubicBezTo>
                  <a:pt x="1461105" y="1885950"/>
                  <a:pt x="1472680" y="1894243"/>
                  <a:pt x="1562100" y="1924050"/>
                </a:cubicBezTo>
                <a:cubicBezTo>
                  <a:pt x="1596461" y="1958411"/>
                  <a:pt x="1621261" y="2000250"/>
                  <a:pt x="1676400" y="2000250"/>
                </a:cubicBezTo>
                <a:cubicBezTo>
                  <a:pt x="1696480" y="2000250"/>
                  <a:pt x="1714500" y="1987550"/>
                  <a:pt x="1733550" y="1981200"/>
                </a:cubicBezTo>
                <a:cubicBezTo>
                  <a:pt x="1754332" y="1950027"/>
                  <a:pt x="1782618" y="1891723"/>
                  <a:pt x="1828800" y="1885950"/>
                </a:cubicBezTo>
                <a:cubicBezTo>
                  <a:pt x="1860929" y="1881934"/>
                  <a:pt x="1892300" y="1898650"/>
                  <a:pt x="1924050" y="1905000"/>
                </a:cubicBezTo>
                <a:cubicBezTo>
                  <a:pt x="1943100" y="1917700"/>
                  <a:pt x="1963611" y="1928443"/>
                  <a:pt x="1981200" y="1943100"/>
                </a:cubicBezTo>
                <a:cubicBezTo>
                  <a:pt x="2001896" y="1960347"/>
                  <a:pt x="2015934" y="1985306"/>
                  <a:pt x="2038350" y="2000250"/>
                </a:cubicBezTo>
                <a:cubicBezTo>
                  <a:pt x="2055058" y="2011389"/>
                  <a:pt x="2076450" y="2012950"/>
                  <a:pt x="2095500" y="2019300"/>
                </a:cubicBezTo>
                <a:cubicBezTo>
                  <a:pt x="2197100" y="2171700"/>
                  <a:pt x="2063750" y="1987550"/>
                  <a:pt x="2190750" y="2114550"/>
                </a:cubicBezTo>
                <a:cubicBezTo>
                  <a:pt x="2206939" y="2130739"/>
                  <a:pt x="2211620" y="2156623"/>
                  <a:pt x="2228850" y="2171700"/>
                </a:cubicBezTo>
                <a:cubicBezTo>
                  <a:pt x="2263311" y="2201853"/>
                  <a:pt x="2305050" y="2222500"/>
                  <a:pt x="2343150" y="2247900"/>
                </a:cubicBezTo>
                <a:lnTo>
                  <a:pt x="2400300" y="2286000"/>
                </a:lnTo>
                <a:lnTo>
                  <a:pt x="2457450" y="2324100"/>
                </a:lnTo>
                <a:cubicBezTo>
                  <a:pt x="2505333" y="2467748"/>
                  <a:pt x="2440742" y="2290684"/>
                  <a:pt x="2514600" y="2438400"/>
                </a:cubicBezTo>
                <a:cubicBezTo>
                  <a:pt x="2523580" y="2456361"/>
                  <a:pt x="2517310" y="2483878"/>
                  <a:pt x="2533650" y="2495550"/>
                </a:cubicBezTo>
                <a:cubicBezTo>
                  <a:pt x="2566330" y="2518893"/>
                  <a:pt x="2647950" y="2533650"/>
                  <a:pt x="2647950" y="2533650"/>
                </a:cubicBezTo>
                <a:cubicBezTo>
                  <a:pt x="2679700" y="2527300"/>
                  <a:pt x="2715087" y="2530664"/>
                  <a:pt x="2743200" y="2514600"/>
                </a:cubicBezTo>
                <a:cubicBezTo>
                  <a:pt x="2763079" y="2503241"/>
                  <a:pt x="2774060" y="2479170"/>
                  <a:pt x="2781300" y="2457450"/>
                </a:cubicBezTo>
                <a:cubicBezTo>
                  <a:pt x="2793514" y="2420807"/>
                  <a:pt x="2791971" y="2380856"/>
                  <a:pt x="2800350" y="2343150"/>
                </a:cubicBezTo>
                <a:cubicBezTo>
                  <a:pt x="2804706" y="2323548"/>
                  <a:pt x="2813050" y="2305050"/>
                  <a:pt x="2819400" y="2286000"/>
                </a:cubicBezTo>
                <a:cubicBezTo>
                  <a:pt x="2813050" y="1625600"/>
                  <a:pt x="2812356" y="965121"/>
                  <a:pt x="2800350" y="304800"/>
                </a:cubicBezTo>
                <a:cubicBezTo>
                  <a:pt x="2799648" y="266181"/>
                  <a:pt x="2789679" y="228206"/>
                  <a:pt x="2781300" y="190500"/>
                </a:cubicBezTo>
                <a:cubicBezTo>
                  <a:pt x="2776944" y="170898"/>
                  <a:pt x="2771230" y="151311"/>
                  <a:pt x="2762250" y="133350"/>
                </a:cubicBezTo>
                <a:cubicBezTo>
                  <a:pt x="2752011" y="112872"/>
                  <a:pt x="2740339" y="92389"/>
                  <a:pt x="2724150" y="76200"/>
                </a:cubicBezTo>
                <a:cubicBezTo>
                  <a:pt x="2664786" y="16836"/>
                  <a:pt x="2571756" y="12701"/>
                  <a:pt x="2495550" y="0"/>
                </a:cubicBezTo>
                <a:lnTo>
                  <a:pt x="1333500" y="19050"/>
                </a:lnTo>
                <a:cubicBezTo>
                  <a:pt x="1291674" y="20262"/>
                  <a:pt x="1178482" y="29884"/>
                  <a:pt x="1123950" y="57150"/>
                </a:cubicBezTo>
                <a:cubicBezTo>
                  <a:pt x="1103472" y="67389"/>
                  <a:pt x="1086433" y="83470"/>
                  <a:pt x="1066800" y="95250"/>
                </a:cubicBezTo>
                <a:cubicBezTo>
                  <a:pt x="1054624" y="102555"/>
                  <a:pt x="1041400" y="107950"/>
                  <a:pt x="1028700" y="11430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WWI = WWE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Italy</a:t>
            </a:r>
            <a:endParaRPr lang="en-US" sz="3200" dirty="0" smtClean="0"/>
          </a:p>
          <a:p>
            <a:pPr lvl="1"/>
            <a:r>
              <a:rPr lang="en-US" dirty="0" smtClean="0"/>
              <a:t>One of the oldest European Powers</a:t>
            </a:r>
          </a:p>
          <a:p>
            <a:pPr lvl="1"/>
            <a:r>
              <a:rPr lang="en-US" sz="2400" dirty="0" smtClean="0"/>
              <a:t>Winner, but not </a:t>
            </a:r>
            <a:r>
              <a:rPr lang="en-US" sz="2400" i="1" dirty="0" smtClean="0"/>
              <a:t>that</a:t>
            </a:r>
            <a:r>
              <a:rPr lang="en-US" sz="2400" dirty="0" smtClean="0"/>
              <a:t> involved</a:t>
            </a:r>
          </a:p>
          <a:p>
            <a:pPr lvl="1"/>
            <a:r>
              <a:rPr lang="en-US" dirty="0" smtClean="0"/>
              <a:t>Switched side</a:t>
            </a:r>
          </a:p>
          <a:p>
            <a:pPr lvl="1"/>
            <a:endParaRPr lang="en-US" sz="2400" dirty="0"/>
          </a:p>
          <a:p>
            <a:r>
              <a:rPr lang="en-US" b="1" dirty="0" smtClean="0"/>
              <a:t>Hulk Hogan</a:t>
            </a:r>
          </a:p>
          <a:p>
            <a:pPr lvl="1"/>
            <a:r>
              <a:rPr lang="en-US" sz="2400" dirty="0" smtClean="0"/>
              <a:t>Been in WWE for 30 years</a:t>
            </a:r>
          </a:p>
          <a:p>
            <a:pPr lvl="1"/>
            <a:r>
              <a:rPr lang="en-US" dirty="0" smtClean="0"/>
              <a:t>Big time winner, but not that involved anymore</a:t>
            </a:r>
          </a:p>
          <a:p>
            <a:pPr lvl="1"/>
            <a:r>
              <a:rPr lang="en-US" sz="2400" dirty="0" smtClean="0"/>
              <a:t>Used to be a bad guy with the NWO</a:t>
            </a: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13182"/>
          <a:stretch/>
        </p:blipFill>
        <p:spPr bwMode="auto">
          <a:xfrm>
            <a:off x="7620000" y="3048000"/>
            <a:ext cx="3467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75" y="0"/>
            <a:ext cx="2914650" cy="375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4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WWI = WWE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France</a:t>
            </a:r>
            <a:endParaRPr lang="en-US" sz="3200" dirty="0" smtClean="0"/>
          </a:p>
          <a:p>
            <a:pPr lvl="1"/>
            <a:r>
              <a:rPr lang="en-US" dirty="0" smtClean="0"/>
              <a:t>Get beat up a lot during war</a:t>
            </a:r>
          </a:p>
          <a:p>
            <a:pPr lvl="1"/>
            <a:r>
              <a:rPr lang="en-US" dirty="0" smtClean="0"/>
              <a:t>Almost lose the war twice</a:t>
            </a:r>
          </a:p>
          <a:p>
            <a:pPr lvl="1"/>
            <a:r>
              <a:rPr lang="en-US" dirty="0" smtClean="0"/>
              <a:t>In the end, they win</a:t>
            </a:r>
          </a:p>
          <a:p>
            <a:pPr lvl="1"/>
            <a:endParaRPr lang="en-US" sz="2400" dirty="0"/>
          </a:p>
          <a:p>
            <a:r>
              <a:rPr lang="en-US" b="1" dirty="0" smtClean="0"/>
              <a:t>Daniel Bryan</a:t>
            </a:r>
          </a:p>
          <a:p>
            <a:pPr lvl="1"/>
            <a:r>
              <a:rPr lang="en-US" dirty="0" smtClean="0"/>
              <a:t>Gets attacked a lot</a:t>
            </a:r>
          </a:p>
          <a:p>
            <a:pPr lvl="1"/>
            <a:r>
              <a:rPr lang="en-US" dirty="0" smtClean="0"/>
              <a:t>Nearly loses a lot</a:t>
            </a:r>
          </a:p>
          <a:p>
            <a:pPr lvl="1"/>
            <a:r>
              <a:rPr lang="en-US" dirty="0" smtClean="0"/>
              <a:t>In then end, he wins</a:t>
            </a:r>
          </a:p>
          <a:p>
            <a:pPr lvl="1"/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5" r="17391" b="8169"/>
          <a:stretch/>
        </p:blipFill>
        <p:spPr bwMode="auto">
          <a:xfrm>
            <a:off x="5924550" y="0"/>
            <a:ext cx="6267450" cy="415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1250" r="50000" b="34212"/>
          <a:stretch/>
        </p:blipFill>
        <p:spPr bwMode="auto">
          <a:xfrm>
            <a:off x="9467849" y="2852878"/>
            <a:ext cx="2447925" cy="400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WWI = WWE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Austria-Hungary</a:t>
            </a:r>
          </a:p>
          <a:p>
            <a:pPr lvl="1"/>
            <a:r>
              <a:rPr lang="en-US" dirty="0" smtClean="0"/>
              <a:t>Tried to pick on the smaller Serbia</a:t>
            </a:r>
          </a:p>
          <a:p>
            <a:pPr lvl="1"/>
            <a:r>
              <a:rPr lang="en-US" dirty="0" smtClean="0"/>
              <a:t>In the end, they lose the war</a:t>
            </a:r>
          </a:p>
          <a:p>
            <a:pPr lvl="1"/>
            <a:endParaRPr lang="en-US" dirty="0"/>
          </a:p>
          <a:p>
            <a:r>
              <a:rPr lang="en-US" b="1" dirty="0" smtClean="0"/>
              <a:t>The Shield</a:t>
            </a:r>
          </a:p>
          <a:p>
            <a:pPr lvl="1"/>
            <a:r>
              <a:rPr lang="en-US" dirty="0" smtClean="0"/>
              <a:t>Pick on weaker opponents (3 on 1)</a:t>
            </a:r>
          </a:p>
          <a:p>
            <a:pPr lvl="1"/>
            <a:r>
              <a:rPr lang="en-US" dirty="0"/>
              <a:t>In the end, they </a:t>
            </a:r>
            <a:r>
              <a:rPr lang="en-US" dirty="0" smtClean="0"/>
              <a:t>lose a lot of matches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42043" r="29130" b="11664"/>
          <a:stretch/>
        </p:blipFill>
        <p:spPr bwMode="auto">
          <a:xfrm>
            <a:off x="6877051" y="-1"/>
            <a:ext cx="5314950" cy="39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295650"/>
            <a:ext cx="5486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WWI = WWE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Serbia</a:t>
            </a:r>
          </a:p>
          <a:p>
            <a:pPr lvl="1"/>
            <a:r>
              <a:rPr lang="en-US" dirty="0" smtClean="0"/>
              <a:t>Small, weak country</a:t>
            </a:r>
          </a:p>
          <a:p>
            <a:pPr lvl="1"/>
            <a:r>
              <a:rPr lang="en-US" dirty="0" smtClean="0"/>
              <a:t>Doesn’t want to fight</a:t>
            </a:r>
          </a:p>
          <a:p>
            <a:pPr lvl="1"/>
            <a:r>
              <a:rPr lang="en-US" dirty="0" smtClean="0"/>
              <a:t>Stirs things up, and starts WWI</a:t>
            </a:r>
          </a:p>
          <a:p>
            <a:pPr lvl="1"/>
            <a:endParaRPr lang="en-US" dirty="0"/>
          </a:p>
          <a:p>
            <a:r>
              <a:rPr lang="en-US" b="1" dirty="0" smtClean="0"/>
              <a:t>Paul </a:t>
            </a:r>
            <a:r>
              <a:rPr lang="en-US" b="1" dirty="0" err="1" smtClean="0"/>
              <a:t>Heyman</a:t>
            </a:r>
            <a:endParaRPr lang="en-US" b="1" dirty="0" smtClean="0"/>
          </a:p>
          <a:p>
            <a:pPr lvl="1"/>
            <a:r>
              <a:rPr lang="en-US" dirty="0" smtClean="0"/>
              <a:t>Weak, couldn’t beat up anyone</a:t>
            </a:r>
          </a:p>
          <a:p>
            <a:pPr lvl="1"/>
            <a:r>
              <a:rPr lang="en-US" dirty="0" smtClean="0"/>
              <a:t>Always runs from fights</a:t>
            </a:r>
          </a:p>
          <a:p>
            <a:pPr lvl="1"/>
            <a:r>
              <a:rPr lang="en-US" dirty="0" smtClean="0"/>
              <a:t>Always stirs things up, and starts fights</a:t>
            </a:r>
          </a:p>
          <a:p>
            <a:pPr lvl="1"/>
            <a:endParaRPr lang="en-US" sz="2000" dirty="0"/>
          </a:p>
        </p:txBody>
      </p:sp>
      <p:pic>
        <p:nvPicPr>
          <p:cNvPr id="8194" name="Picture 2" descr="http://www.prowrestlingpowerhouse.com/wp-content/uploads/2012/09/paul-heyman-r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94" y="3810000"/>
            <a:ext cx="542670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76201"/>
            <a:ext cx="3733799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5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WWI = WWE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Analogies</a:t>
            </a:r>
          </a:p>
          <a:p>
            <a:pPr lvl="1"/>
            <a:r>
              <a:rPr lang="en-US" sz="3600" dirty="0" smtClean="0"/>
              <a:t>Alliances</a:t>
            </a:r>
          </a:p>
          <a:p>
            <a:pPr lvl="1"/>
            <a:r>
              <a:rPr lang="en-US" sz="3600" dirty="0" smtClean="0"/>
              <a:t>Alliances drag other people into fights</a:t>
            </a:r>
          </a:p>
          <a:p>
            <a:pPr lvl="1"/>
            <a:r>
              <a:rPr lang="en-US" sz="3600" dirty="0" smtClean="0"/>
              <a:t>Militarism – They glorify fighting</a:t>
            </a:r>
          </a:p>
          <a:p>
            <a:pPr lvl="1"/>
            <a:r>
              <a:rPr lang="en-US" sz="3600" dirty="0" smtClean="0"/>
              <a:t>Nationalism – Everyone thinks they’re the greatest </a:t>
            </a:r>
          </a:p>
          <a:p>
            <a:pPr lvl="1"/>
            <a:r>
              <a:rPr lang="en-US" sz="3600" dirty="0" smtClean="0"/>
              <a:t>In the end, fights solve nothing, they will fight again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0"/>
            <a:ext cx="2905125" cy="3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305</Words>
  <Application>Microsoft Office PowerPoint</Application>
  <PresentationFormat>Custom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World War I Review</vt:lpstr>
      <vt:lpstr>WWI = WWE</vt:lpstr>
      <vt:lpstr>WWI = WWE</vt:lpstr>
      <vt:lpstr>WWI = WWE</vt:lpstr>
      <vt:lpstr>WWI = WWE</vt:lpstr>
      <vt:lpstr>WWI = WWE</vt:lpstr>
      <vt:lpstr>WWI = WWE</vt:lpstr>
      <vt:lpstr>WWI = WWE</vt:lpstr>
      <vt:lpstr>WWI = WWE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26</cp:revision>
  <cp:lastPrinted>2014-03-12T15:49:32Z</cp:lastPrinted>
  <dcterms:created xsi:type="dcterms:W3CDTF">2014-03-12T10:22:45Z</dcterms:created>
  <dcterms:modified xsi:type="dcterms:W3CDTF">2014-03-12T20:30:53Z</dcterms:modified>
</cp:coreProperties>
</file>