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0CDB-1A13-4707-BF5E-9BE5EA72CB2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665A-A990-44A1-A7A4-2A398D34B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47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0CDB-1A13-4707-BF5E-9BE5EA72CB2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665A-A990-44A1-A7A4-2A398D34B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2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0CDB-1A13-4707-BF5E-9BE5EA72CB2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665A-A990-44A1-A7A4-2A398D34B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2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0CDB-1A13-4707-BF5E-9BE5EA72CB2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665A-A990-44A1-A7A4-2A398D34B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8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0CDB-1A13-4707-BF5E-9BE5EA72CB2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665A-A990-44A1-A7A4-2A398D34B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3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0CDB-1A13-4707-BF5E-9BE5EA72CB2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665A-A990-44A1-A7A4-2A398D34B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6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0CDB-1A13-4707-BF5E-9BE5EA72CB2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665A-A990-44A1-A7A4-2A398D34B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8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0CDB-1A13-4707-BF5E-9BE5EA72CB2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665A-A990-44A1-A7A4-2A398D34B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95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0CDB-1A13-4707-BF5E-9BE5EA72CB2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665A-A990-44A1-A7A4-2A398D34B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03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0CDB-1A13-4707-BF5E-9BE5EA72CB2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665A-A990-44A1-A7A4-2A398D34B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0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0CDB-1A13-4707-BF5E-9BE5EA72CB2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665A-A990-44A1-A7A4-2A398D34B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8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20CDB-1A13-4707-BF5E-9BE5EA72CB2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1665A-A990-44A1-A7A4-2A398D34B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1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dgenocide.org/learn/past-genocide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Genocides_in_histor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n.wikipedia.org/wiki/List_of_ethnic_cleansing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Social Studies – EOG Test Topics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7.H.2.1: </a:t>
            </a:r>
            <a:r>
              <a:rPr lang="en-US" dirty="0" smtClean="0"/>
              <a:t>Analyze the effects of social, economic, military and political conflict among nations/regions/groups</a:t>
            </a:r>
          </a:p>
          <a:p>
            <a:pPr lvl="1"/>
            <a:r>
              <a:rPr lang="en-US" dirty="0" smtClean="0"/>
              <a:t>War</a:t>
            </a:r>
          </a:p>
          <a:p>
            <a:pPr lvl="1"/>
            <a:r>
              <a:rPr lang="en-US" dirty="0" smtClean="0"/>
              <a:t>Genocide</a:t>
            </a:r>
          </a:p>
          <a:p>
            <a:pPr lvl="1"/>
            <a:r>
              <a:rPr lang="en-US" dirty="0" smtClean="0"/>
              <a:t>Imperialism</a:t>
            </a:r>
          </a:p>
          <a:p>
            <a:pPr lvl="2"/>
            <a:r>
              <a:rPr lang="en-US" dirty="0" smtClean="0"/>
              <a:t>Scramble for Africa, </a:t>
            </a:r>
          </a:p>
          <a:p>
            <a:pPr lvl="2"/>
            <a:r>
              <a:rPr lang="en-US" dirty="0" smtClean="0"/>
              <a:t>West in China &amp; Japan</a:t>
            </a:r>
          </a:p>
          <a:p>
            <a:pPr lvl="1"/>
            <a:r>
              <a:rPr lang="en-US" dirty="0" smtClean="0"/>
              <a:t>Colonization</a:t>
            </a:r>
          </a:p>
          <a:p>
            <a:pPr lvl="2"/>
            <a:r>
              <a:rPr lang="en-US" dirty="0" smtClean="0"/>
              <a:t>British in India</a:t>
            </a:r>
          </a:p>
          <a:p>
            <a:pPr lvl="2"/>
            <a:r>
              <a:rPr lang="en-US" dirty="0" smtClean="0"/>
              <a:t>Exploration and colonization of America </a:t>
            </a:r>
          </a:p>
          <a:p>
            <a:pPr lvl="2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96" y="2895599"/>
            <a:ext cx="453185" cy="52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82" y="4241588"/>
            <a:ext cx="378992" cy="43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81" y="5486400"/>
            <a:ext cx="453185" cy="52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82" y="4680421"/>
            <a:ext cx="378992" cy="43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66382" y="3420340"/>
            <a:ext cx="2105418" cy="542060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45374" y="6011141"/>
            <a:ext cx="5536426" cy="514349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7757"/>
          <a:stretch/>
        </p:blipFill>
        <p:spPr bwMode="auto">
          <a:xfrm>
            <a:off x="1018781" y="6041449"/>
            <a:ext cx="226592" cy="48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65537" y="2895599"/>
            <a:ext cx="284943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Key Concepts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Genocide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Scarcity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Imperialism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Ethnic Cleansing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Isolationism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Refugees</a:t>
            </a:r>
            <a:endParaRPr lang="en-US" sz="28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147" y="4123459"/>
            <a:ext cx="453185" cy="52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146" y="4961659"/>
            <a:ext cx="453185" cy="52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s4.wikia.nocookie.net/__cb20111008025618/pirates/images/a/ab/World_Map_18th_Centu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18588" y="6129332"/>
            <a:ext cx="7825412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Scarcity and Imperialism are related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1521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/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b="1" dirty="0" smtClean="0"/>
              <a:t>Genocide:</a:t>
            </a:r>
          </a:p>
          <a:p>
            <a:pPr lvl="1"/>
            <a:r>
              <a:rPr lang="en-US" dirty="0" smtClean="0"/>
              <a:t>the deliberate and systematic destruction, in whole or in part, of an ethnic, racial, religious, or national group</a:t>
            </a:r>
            <a:endParaRPr lang="en-US" dirty="0"/>
          </a:p>
        </p:txBody>
      </p:sp>
      <p:sp>
        <p:nvSpPr>
          <p:cNvPr id="4" name="AutoShape 4" descr="data:image/jpeg;base64,/9j/4AAQSkZJRgABAQAAAQABAAD/2wCEAAkGBxQTEhQUExQWFhUXGRkbFxgXGBgXHhwgGhgYGBgcHRwcHCggHRwlHBgYITEhJSkrLi4uGB8zODMsNygtLisBCgoKBQUFDgUFDisZExkrKysrKysrKysrKysrKysrKysrKysrKysrKysrKysrKysrKysrKysrKysrKysrKysrK//AABEIAMABBgMBIgACEQEDEQH/xAAbAAACAwEBAQAAAAAAAAAAAAAEBQIDBgEAB//EAEEQAAECBAQDBwIEBAQGAgMAAAECEQADBCEFEjFBUWFxBhMigZGhsTLBI0LR8BQzUuEVYpKiBxZygrLxY8IkNEP/xAAUAQEAAAAAAAAAAAAAAAAAAAAA/8QAFBEBAAAAAAAAAAAAAAAAAAAAAP/aAAwDAQACEQMRAD8AZFTaxVPVaInWITVWgKs8S7x+MUtEkGAmSbtHUqMSTEVawHc5jmYx2ONASQoxcJhaB2i5EBZ3pfWOLmxxSNIrmhoC1MyJGc28DpVHkKgCs8WFel4FSqOpmQDRMlJRnKiA4BOoF9W1gQrF94YISV0yySLrDnQByOG0JZgIJDg9IAl4ipZAcRHvDZ45MU3SA7nJDnWKLneOpngEjW1mieVxYNADqUXiSXJYRQsurhZoYUgAGkBwSyk6vBKzoXeBhPDmLJszw2gLTPtFJnkaGKZZcgQ6/wAGkpczZpI5KCAA1zxgFIWTqY6FcYmqtplDLILtqxVcaOMwYh9xFysKqFZe7lhT3JcAD1IgF82YWJGu0ByaPvZiVrUVFgQkPwcB3sOkNV4PO8SZichaxChf0NoVn8IkpJCWyuWcfpwHSAcSZqJylKmolyjZhMKSedto9GdGIyEWKir/AKQG+HJ5mPQH0RfYdQTaakq4FJA9XPxGNxakmSFlExOU69RsQdxBs3tstIBmKUblkpa7b3YCKcZx8VSEgSlgITnExW6T4SLD+oDfUGAV95E0L5RUaZbBWRTHQ5Sx6FmiKXgDBMj2aKVrbWCaGjmTVZZSFLO7D52EBELi9MQxCgmyWE1CkPo4189I7QSTMWlKSATxLAcSTsALwEwBHcsaH/lxG1VKJAcgB7NrZTt5Rn5ySkkH14wHQqIneGOCYMuoKmUlIA1VueHvDen7Jg2XOQC35XN/0gMkmOJh0vsvPGhl2J1WBYHVoDxDB5spOZQSRoSlQIHCACVEUG8W01NMW+VC1NrlSpTeghwjs54R+NL7x2yeLXLmy5mZ28ucBCQc8pZsm+wZI09IVO9tY0GF0K5smcnwIUCEsrwh0tw3teKP8EMtyZkpxcZVKPlcQAv+HzXAMmZfgkkesSxSjVJISsAOHB1BESPaGoExKEywtJbMtayAObAbc4Y4FNNQFS64Isr8ISyRqlRL+K4OW3vAZiZOAIIaOKqARDKo7KqK1lCUpQHypmTBmV/pdPqYF7LFKZ4JABQXZTNbV+DfaADpUMp1IXwByLI9WgqVLmqUQmnnZR+YIJEbaZ26psswic4lgZilCiBmLC+4Js8JqvtgtYUJM6UlSgnuwofWSWVroQAX8oADDez8+YSyCySyibX6FibXhnVdlVIQT3iSQ5ybsODE+kVSe0lQFpkdyZk0glagppYYO772AB5wlnY3PWfxZaZXMKdn06+kBBJGYB7uNAbc+kUppZUgzZqgqdnBQMqQddcxdieZO8MsO7RBEopVLmLSHJSgPZ82vm/nCPGESwDmzZATlSz6ncFwDzaA8JiZKxkQHVzfbTU+0MKfFKmRMCEyZs0zCGKlEBN2s4sL8haMvh9SlU1IQk5QXL8trQ/mVk5AUEFeZX0kEOn/AFQHZuK1EyoIXJCAlRGbPuHD6XDxf2g7QyP4PvESx3lkgtl8QAdTfmHXjCVfeqKe9CwEuStX5id3sNYDxKi7+bKkjwhSgmzPzPW0AAinCwlYH1B/Pf3j0fTP+XqenloGVRA8Ic9SST1j0BilFRUMxFt2a0NMHrM7yQ+SxT+GpI1GfMshiCBsRoIl23wibTrdCXlm9xw1D8Rwhdhs5UppiQlKyP6QWcNvygN3UdoKlBUgLk3buBkmMyfrzKAYMGYdYrqO1FMlCl1KE+NX9BUVZfD+UFwOcZGtx0d8Ja5JK9HSlN9wQojMCH4wzkYglSQVHPKQ/hUjOokFhYepgHJxHDZoXKASlZS7MUKTZwQDra9topwKVVS5RTLWJJUp1LXLLFIFmJYPq0KKOtXPmJV3UvvS6C0sjZkkZrMBrfaHGKYpUTBLkz0TEKSoHvVFKkrYEFTIsLkWHs8AZVCdNl93NUCkqBclOYNoWGloFruzUqUnMtYnSlBikAhizgljcW05iFU7DJmQomV6jOJzICUqSMgd7pSN2izvQZcxCnW8oDvwvKxChlZNwTmcueMANIrJGZM5UtBnO2aV4BlAZIACiGZhrGi7JYfJWVTZpzAnwIPq5vePmysJn94UrmlR34jrDOnqgUK8S0y/oJSWI3I5fS3nAbfF6hlrFKpCAlIBdIylbkWYEG3W4gCfJrJktIXXoTOzEqloyglDAiyWJ/NyhNLrJMtAppSUlNlBeY62OUhm833gE4ke+cqmd7oBkAOumYD6fXrAa2urJvhWKrupYQxJCAFrysBcODmY66DSFa62cJZRNmomKJF0gg8WIFnduEU11cEgSlZXJC8oK0Opg2dQLlnYISwOpMCVc8zJilqGWwBSLNa/9tepgNdh2OT0y0oQgIQlJZSvCkkJJABBFydeMFSpkycpCpktCJjFLry+IWI1dw4LDWMdhVHPqkmQApSUlwCnMnkcxDCH0zCzLTO76pRmlJT4Za/xEWzC2iSztfnASxeZUS56RLErxqeaVXZwCSgbhrxm5lXPUVGbMlXuCnw+oBNm4xCvx5M05A5ZBAUtLliQ7nMxJGheExqDMUlAAKhYEBmGjlifmAIqMRyKZSkkTEkELZhx1PNnb1hrgWKEAKRkWpPhCUqALZVMNBbm28Z/HcCOXvCTkSAFKU6maz2u3PQXgbCmStQYupP1WOgcEHy05mA3U/EKsplLUmRLQoKKwMyjZRGrhrfMQpq9CVKylK1KKglKhY2c34tbbfVxGQTiksAlUxRmkAZeY0/LpbjeJ0UvvFKmAqzoI/DG/EgvYAai5PwGqxDF0ykmXLkywmbacDJWpw4NiBlNxptCisxOWC2bu2ulKU7dNAddXiGLpqErCAZZ4EywVDzI+Iul9lVTUIUCFHfiS515QAEzEJjBMrMMwJOVRSrXkHuDpzimqr1sJawCfyjMVEPxJu7w1/wVchK1zxJUFHKEuVKubMR4U5QX1ewhR2bw0pnBWUqYuM17HQ+Tg+UBt8EwioSlJUtFPYWVlKlDcZCCR1LGL6jAs7geJ9VaAX5gfMO+zaytJCnJu5N9z+kH15ZSUBsrE/6SlvV4DAo7NoShZSq/iAOxKQLAah4RLqVi2ZXR430tkILBT5lJZrG9/YD0jHqw4rmqSlhc67B+j78IAXD1qKl+IsEksN/L3g3slLzVCpgQF5QMpUWAJ1Pp947OwsU57xSlZj4UCwDOCVWJLcNN45h05MuYD+RZdQ2ezHpAafHp5XlBKWGw0HnvHoAr6rMpwQQw8t2tvHYB1i+LJmozkZpZbOCGID5SeShmB6AjjGflVUqWoJQgGYPqW7kElgGLhLguzaQRPkBTjZYUB0UGUk/vYRhMaqly0g5vqUErvdwkpPMDwH1gH2IolOaiacpSc23iDdXBhKZ34IXKdIJUooLKYHQMR5+esIa6qJQlL/Uq46RueyMlM6mWgBClZrj8zEBug1vALcGxlFPJCpguouSE2ABDhkiz2vyh3M7QIqklSVrZL6oQws4AOrFn1Z4orqKRLAlqlhTaAkvfUKIN0nhAUyYAglKQlP0pSkMANbDQQCv/AJiSpKC03MRZjb/ygmixlCyimmhUkGYCuY2YKSC4ZvjrBXZ/soKhAmoUAnMXF7eJo72kwz+EIVkMySps/EGwdI3DM/QaQH0KRhdPMJmJKiFbgBi3E6RmO0eASZs4CRnlz1DxhOigxLkaPY3HCFeF49/Drlql+KW4zJOikna+7bxvK6vSqWVS0hBmJSSWZRBYJCt2Y6aXgPntP2KqxMurKgkcM6kksGa4B4lhrrG9xPs0ELMwp8IBJVsAOcN6ZAKFlVyWDm+w0fkE+kLu0GPLyFJXLSg2WU3UzjQHiHFnudDAIMd7J/xWVUqYkEWVmdiAwdJA1Aex9oZ0ChSKYUObMGzBRLjYKMxRHDd76QSMQlywwUFABIdNx6/vaFuO160sULBSoBmvqd/3tAdxTGqiYCy+4AOXuksSAzjxab7A9do+a1gnLVMJWoLmFiomygmwsNrmNHW1Ss6zqAAA2vhdz5ufaESv5p4Eg+mvxAVysCXNKKaWfEvxLVrlQNz11boIe0lDLpwrLcu5J15D98Yn2YrAmXV1DnMoiWn5UOlmhLXVhLI1KtYB9hmJqUSQyUDU8eL8oVV3dqmJmoyhLKslLB9OgGmmsA4tU5UIkpLZiM3TU+0SrFNKD2chhyFoBj2c7OSSkzqlRU6jkQmxJclyRoOQ1aNhRUNNLWgokAFUxIzDMo/Wz+JVtPSM1h03KJKWsySPNP6xoFVLDw2ysR1GnvAPcV7LZpjiaEoANzx9YzFZP7ucZaAAlBIc3KnAN+EbWTjAXLllSWUpIJShBUASA4BLOOcfOsVqPxJqi75lm7Br5UhttoC2rq5SlJC0BSmLK0KX1Yjp8RVIxeWwSlwS6SWOgFgCN26NCisqwFTT/TLHqX/UQuljO6SyTZlM7Fg9t9PYQG6ou0kqmTlluOLZlP1N/mGtJjn8QrvLDwlI8yDx5R8ynYTnbKZkxYKnzgiz+AgaMQHs8WYdInySVIUFBJU6SdcpDgQH1GaVi5SQlyXYl3FzZrOCHfaM1NrxLnFW9vO5EaLDsYmKSFzE3LWDMH00sGS0Y/tlVgSlXBOr7nMRlB6Md94CyvxKVOWkiYy0nRWh5W2eFdbQ1ExLJQEpcspBK2ZyXYmMrUyDlzg3Ul2O7n2teJ0GLTZGiin1+YDaYJNzy3u7tcNow36R6IYPiCpyO8Xcl+ehj0BoqCoBdCrA3HI8Yz/aTDM3eoUwzsUq2BdLH/Vf/uMX1M0pUOgPkRBdTOlTpJ7y+UWYsdQwfq2toD5XVy1JWELBSpFiDsY0uDI7pImLGVQLjYgMBfrw9YMrsRpVrlfhtNWcqZhLl2GXNoG5tZms7hVik5iUE+LccOH6wDioqQpVzcxViU9kWsAHP74kwvpFFSs3pAuMVwUe5HB1/wD1H38hAfSv+Gk5pC5IJBBzeStdjuPeDO0KpZQoq0AJUpSgrT7WjLdkK8oXzKB53/QmA+0uLd5MTToL5lBU48ndKCeP5j1AgBsAkpXNmGY4lSVBSwxLJVdKWDm5BHrH0ClrxVHMlSMiP5k1ilCUi+v0lX+UF+Qj572LkfxEyoKiO6M7xBQNyARYggggFJf/ADN00vapRFGUS7IQr6E2BD3sN7k+UBztR2474GmokqIAYrdn4mAuzuBKRMSucoqVlBba97vBuA4MiWAW1F/mHvfJ7jO11Cx4Db7QGY7alVpqPEQwIObR7EMRfnAmCdohMW00BOZk3JOmly5zcHeHGJ+JLBiIwGL0/dzFq/KNurD99YB/W55s0KlBYCXl6slQd0qfTq/KOYbRZ1zMx5ApPq3r5/KytTMmol91MmZFIAUpLgAAgk8nf/a0LhXzJZ/DVfRjpbjzYwGllyP4an7lRv3ildR+X2PzCaVUZVKmq10SOcMcL7dyjLKamQ7DYZgSNr/T1vEyKOblKUfUCSkKUQm4Zi+ur3+IBEiaVz0kpKiAos/TUnQQwxSYChRzEltLW3ZwWiyaZctS+6Sm5CSF5iCAHF9rnW+sAiamZMRLyZCpSQwLg3DseDQGiWspmy0nRJQPkQznzNbwnxOZ+MOZSfRX9xDNangHuDYrLTJ8T50AjXYXFndmIvGJqp5Wp3+pV/LxH3Ig2dVGWhY2WGNuBe3k/rCor1PAMPO5+wgAJ0/MVD+uYxPJAc/vlHqCcVrUEglSjoL9PaB5d2HEzPdQH2gmhxdFOZoCBmu5O4AsIDQ4bR90tShUeJFlh7AqAOUF7sCl+b6bSmqKMyyxLEhrhyAD5WB9YymFVkxCFK8S1zsyyAAWvdRHAk6Hh5xRNxZcvKmWsoJI8IcB+aS7eRaAZo7ZVCAElRQmxIAGnLWK8SxT+IlskKdSwCotcmzBibABIhZTZZjd59V3J8XkBtp7mDKGSnvJSRp4lmzaBh7iAOrQLcrDyiubKBDNEqvSOylwDLABklADir5MeieFfyx1V8mPQCyfjhly0JULpcO+wJCW8viOYX2iSpbXSAWJHPcQxxjDUqSzAxiJtIZS1AC2o+/2gGPbLDUibK7hQXmDqy3Y6BR4ONeYJ3hROVMVNmFKnAs76sGPW+8CYtOJKbN4fuf35QJTrINuBgHtLjJHhUC4sOEOV5VrlksCE+Jm+l7P1IPrGUTTuQL82/fGNLhlMhDJ15J+SYBwicpPjl66Dk+h6BoApfB3kwkuAoudSWJJPnBveNw2+8A1UwBCuQMA67JVXczTKyEOkEpmFjZuT3fW+kaTEa5AlLUpK02Ucu7geFjob/O0fG6ytWJtixTYFPhs3JtRrDzs9WzJ2dCl+AAEg6uSALjXc34QH0jCqlZQgks4GnNovxStVlEtSDb854bBuOl4HlIy5QOX2jvaCZZIeAqlTzly8T9jGO7XTwla5ZFpiBkU2ihx5aRqZKgwjM9tkZ5kg9QfIiAzFRXTUolS0qLD3JNh0D2EN00eZCVhOVWqgN3184V4qhpYO4IIjQYJPJQCRcgPAAUlAnJf8xUf9xgujk5VFrMNBvE1qHeMCGuzbXc+5itEzxm8BViS/r8j7N9o72cRnqZRP5AtR8kkD3UIjXF/MQf2LkOqav8ApQEj/uOY/wDh7wBGMzGmSjxU3qR+gh4zAObxmcSVmnU6f/kSP9wf2EaOZ9UBTUbgD1LQoqwzg+0H1sxn8/gn7QrqFgk/MBDA6QLmMVME5ns5Ll/KFmM00rv/AMNRLJux/fGGWBUwXVBEwZkqBtsdPXT3hNWyAisWlKWHADygGGC0akgquVWZ9gHYdP1iE/D8xUbFV2KrtoWPMaROfiBSnu5bGYRe4OQizHYnW3rEpKiEoC2CgApZFhZiHGgOhgPSqXKEqNxpYM0Spbz1n+hDeZb+8elz3SpIuAq3m9/mOUWs47ZgPR/1gJVRt5xKSYGql8I9IU2sA/w4+AefyY9AsiuQhAzEjy89o9AaOulNlHL/ANxlcWpQVFx0jZ1yXWptBbrxjM1n8yAx+NUOWWgj8qyPJVx7j3hHSIzLHWN1idPmlzE2bX0Y/aMTRDxjqYDR0lFcjcg/ZovkhraceJ6wtxClzo5j9mHlZQKkS0KYrQQHayh1B1EBUo2vxH3gaacxPAhvW0VKxmSWAJHLKfOKpCwpTpNhfQ7aaji0AnxL+Ys840v/AA9psy5zAkhCTZv6ucZyvTvy+8bz/hdKyy6iZuciR5BRPyIDUrWyvMW84r7RKcnrEErzLF9x8xzGi5LQAlGo+0L+0X0pUdgrygyiNr7QJ2iQ4QNiSD0YwGWxJDoPSDUzjLkvudPOM9W16ge7sybPqYbYtOYS0cg8BdK+gHd39YtEzxCKVfy+bRWFux/ekAXWaPF/ZarVLlLJslSrEsAWAB9OXGA56nEUdkETJ0xckLSENm8dwC7WH70gHFHNC62URohC1nUPbKPJ1Q+Ey8QnyZSJ2VBBUiUy1AalRBf1B9YrpluYDs+WH9fhoQKVeNJNnAO4ezRmFzQFF+PWAYYBKeplEHTMVbsMpc68WhVPltWuVhbudMpsXA3D8I1PZrFZUsFKg0yYlZzFh4UlsujjiePlGWxVaVVOZKvEpBCWIsSQx/0qJHNoC3DJQdxbwkX6/pAFfNWpUzJqTYFtLpa9th6Rfh1U6SNCAEsNNQCfj1MDq+qYeH6n+8ARhi/Cp9QUv/2i/wAGJ4ep0KLaqJ9gIU0VQUibubMDzzAw3w8/gIOjufcwEKggcBHEafrFcxEXA7CAsqKcrYDr9vvHon/Hd2AQHJt+/b0j0BvKzKCwUPMO/rGaxA+M2LcWMFKxhCZeZa0pO41L8ktHzztPiveTvAVBIABBs5u5bo2sBrKqqlpSXWkbXUDtyjB0H1CKJRsTBOG6wGip1OI0tVPzU6CeF/iMpKnQ1lVDyFJ4XEBhlllk8FH5jUrmDKwtvGVWnUw+QSUp6CADxAadDG37DFqIl/qmK9gkfaMTiWoHI/EaLs9jUpFKiUQStImLOwSMxNzxZtHgNXQTPGH0zDnEsVnBiz/vb0jDzu0FQUeACWnk5PV+MJJeMz0qczZim2WtSgdrgmA+iUtWx6/v4ieM+OW4/IMx+PiMzR9oM48SGPEOQ+xtcehi3EsaBkKSkupQvrYJudQNwIDHz1usniYNlVSpkxOcu51sOe0AKEMMNlZleR/SAezNIGpFZkgjax6i0VSK9iZa9fyq+x584ColkTzKBYLXf+0A2mG0J6Wo7meVM4e44g3/AH0h1UjKSOEZ+sPjPQQG+wfExOkFksyzez/Si1ukF0hDOW9Yw2H4yqWhMuWkZrkqUbOSdAOTDygiuxCpCbzVDkkJSPYQGsqZvP8AflCKYkKUbtz1jKqxGa/8xf8AqMF4bUzVH+YocbwDDEK9MpTgZixCQNEguL2uq7wiXVEqKm/e0McaR4U/veFOW0BrcLktTSpgUfxFKKgWbwLYNbo8Dk3X6kfEdwieTTyU2YGd/wCUo/eBKqpYq6/v4EBFEsPM4uPS8O0hpaANkj4jKmqOdX+YMfONHKKilzbhAVlfJ4mhXL7RRMQ2in8jFj2vAdql203j0DTVaAPHoDQY7TDISBfjHz/EA0xXX7R9R7TqQmWovbbnHyusnZ1lXH/1AQa0HYcizwLPQwEUvAaSVMSINppgdSf6h7iMcIYYZKIOcaBwCff2gK1S2UQdiYaSVMAN2HxCmbPK1qVxP/qGEiYVMTvrAVYiXUnzgKTVqQlaUsywAroC9oOrfqR5wqXrAbeVTvISeKR7h4yipYDuHcn2JjaSa2UJaU/mZI9BGcmy0kqKdMym9TAGdm0uVAbNFePnJMWlh4kN8wV2WqJcvvCv+q/Rg3u8C9pKlMwlSdNBAIlKtDbBx9R8vvCdaSHB1Fj5QfSVoQMpFjuNoC6rlhRgWS4ny+OZHyPtBipwbNqIVVCjmzb6/pAazFiAtTGxY+oH3eM1VfWYdLOaUiaC+bwnkRqITVA8Z6QHKA/jS/8AqEajHqUd2FJPWM3hKHnyxs9+jGNJj+LhQykBk7gcIDFJh52ckOTwf4hG93jRYBVISi+qSXGrvof3wgKO0ChmAHA+zQCgDKYMxtRmzEZRcnKNtbDWKVSmDacfLWAd0+HmSiQdRNllXQlQJHkMsLK+luo7Ak+5h+mcV0dOSPoIAPqCPj0hNiij4m5frAKBLZSX3184NkWlr28UA1S9DwA9oNd0LPG/tADyq5YNy4ggYkSGIhaqCaFLvygDpC3j0SpRcx6AP7Y1ii4UT06mMfGk7SIXNWopSpTG7AluEZ+bJUn6klPUEfMBZUFwmKSImo2THJggIQ+koal6gwhBjQIc0qRuxA+0AilGD5FTZhtraIIolf038hFVEPxMp3cQEqisCik3trAyUZiW5m/K8enoZRHCOS1M/SA10+mTkTMH1FAPmRrCOgmugvx/fzDWTPenRa2Vieg/tAUlKSAEl1ZE5uRAA+0ATgElKhMKvzLSkeiiftEe0cpKEgJ3P2eKMHnAKlpu5mKJG30kfpDbFqlCJiStAVq1tDZjAJcbklM5ThswSptdUh/9wMAVGgg7FarvllfBIB9T+sCVybJgKKdXiA2JgzFJYBEBLQQEni/sYYYqn6VcWPxANOzcozJE5AuQpKgBe5tbqAYCxWkVLWkLDEh2tx5QV2IqslQz2UPcG33g3t0PxkHiD9oBBhrd/LfR29QRDDtLJyi3JzCqRMabLPBQ+Ye9qwyerfMBlAYa9nv5vEMXHG4H3hVDfs1Maax/Mkj4P2gG06jH8RLOgCgof9vigPEWzzeGdbdCokQwxKR3i0AKKSXuOkLpyJaUlKlLKgSHsxvzgG8iURRSVDSz+phXVA2e9ovoZ2alAe6Do/O3sqK6tIIJvYAg8PeASTxa55RfKX+EodB7xTVXvo94nTXCh0+8BVPSzdIaf4cZKkJKge9RmtseB/WAqtPhR5w6qVAzKUvqj5Ab7wEaSSXLx6CFC5j0B5M0oUTlJck9QNngnEe1Kpkvu1yglLbOdjsA2rQtxyRNSo+Lwm4H94VrqFNeAFqSCp0ggG7HXQP7vFU0Qxq6FQSlWU6X66wsmTHgK4f05/8AxM24J+RCamllSwlKSsk2SLkxtaig7mjWJqcqlDQMWf8AYgMhNqlHeI4Yl5qBziJkk6A8ouw9XdTErI0N/gwHsalZZyx5j0gTLaNfieFJnhK5a8y2Jy6OOR4wn/hyhwUANsbn1eAPwj/9Y7gOPf8AvAuCB5620YvGh7P0oVTzDlyIJI6sLnfj7QuwyhTKlqVmBWoWPAQAFHTAVKWNgomO9oypUwAA2c/H6QT2Xpe8qcyywIURzbT9fKGWL4Q613yqISx66awGTqBlSOJg2vp/wyW8VjHV0DEi7g/US/8AaCKemnTSRYA6lj7c4BCEKMO8ZktLQN8vwIYCRJpvrZczZI8TeUUTqkTHKkqc6DK3zAZ2jmlC0r4EH0jXdtkWlL/q+4eM9OolEAZUjzJPxGp7QU5XRytyhKT7NAYZar21Eaftah5MtfFviM9JR4g8bnF6NKqQAm4Dp6j9YD51BuDqacg/5h72+8Eik5QRhOFqXUShYArT7F4BnjE3JNHQwpqS4Uovcn9Ifdqqb8UaM2/WM7UzmTkF4CeHSwm13UzeRguam6k8mijCXCklTMDrveCpstWZS/X0gFK0OBHpcvKtgXDpiyomEAjnaI06WIfXX0uPiA7iGvQx2nICpRBJ48nJFojUgkqtd4pp0+MdR8wGklXUY9B2FUmaYX/p+4/WPQDTH1ilX3U6WS4sWcN5CM5XS6Vd0ZhxABb3j7v27p6ZRyzUAkh9Ov6R8ixvApMsKUiZlIJZCjc6FgeLEEcXgM6uvmAFKbgaZgBby219oWChClufCkm+7cdod/w5FtfIxFUhhYE+UAxRikmmRlppaSsj60g2GniUd/WENXULmk96Xu4AJAH6xciUSrKLdHgtFOQbjjdvdoBamQGFjFhpeIhqJIb+0WimfQGAXUKTLJCbA6gh78W4w9wrC5c1WeYTc3Ja7a2a0VU9K+0XqpSdj0SogcNjeAG7S4k5EmnSMgDWsB/cwol4crRSi3AadIeSqPYJ02glUgEWBB3s/wAQCSno1S1oWNEkOOW8anH6WTOQklZQoAkG49eX6Qv7gbE+kSk0bXVf36dIBZT04Y7vu59Ymig4Jfzhohwf7QVTgElwT7QCNGEX0YeX2jq8PHEe8aRRQNE+t4DmLY6Ft2tAZ6bhx4v6w27NSUzAuVMS+Ub8ydIvmKJ0Dj5itKFJIUHS3oRwMADV9mky1HNlSh7L4DrBGPLQqS0tSSQzpBdgSANIsmyFzE5Vnwu7JzeVyfXoIHk4GnMDmUzuxysfZ284AOnw3wuQImunKCFpTpctfTlD1NGW06NA02URtvAD4tTfxMmxLi4IHHUe3vGcp8ES90knfMYdT6Gd/wDzUw4ZlJsddBeLcOwxcsFSmLtYaDz4/pAKZ+HbABI5Wjk1lkS0g5y1uYFyeXONAJZNiLcxBJWiTKUoAAtcm5OtvWAwmKU3dEkgMdWP2aF0uqOZwHEOZ1DOqFPlIRsTqf7QVI7MKV4QC4BJtsN4BFMWMxdKg8VUKvF0/Vo3GH4d+EAoPlLHwvbjAdV2Y/FStII8QKksdAbt1+8Ay7OBRnKazIOn/UmOQ27JUqv4hbJP0Hb/ADJjs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89881"/>
            <a:ext cx="4933950" cy="361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39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20635" r="3869" b="13826"/>
          <a:stretch/>
        </p:blipFill>
        <p:spPr bwMode="auto">
          <a:xfrm>
            <a:off x="0" y="0"/>
            <a:ext cx="91463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6439341"/>
            <a:ext cx="4060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hlinkClick r:id="rId3"/>
              </a:rPr>
              <a:t>http://endgenocide.org/learn/past-genocides/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573175" y="6439341"/>
            <a:ext cx="4418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4"/>
              </a:rPr>
              <a:t>http://en.wikipedia.org/wiki/Genocides_in_history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4982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/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b="1" dirty="0" smtClean="0"/>
              <a:t>Ethnic Cleansing:</a:t>
            </a:r>
          </a:p>
          <a:p>
            <a:pPr lvl="1"/>
            <a:r>
              <a:rPr lang="en-US" dirty="0" smtClean="0"/>
              <a:t>Similar to Genocide, but…</a:t>
            </a:r>
          </a:p>
          <a:p>
            <a:pPr lvl="2"/>
            <a:r>
              <a:rPr lang="en-US" sz="2800" dirty="0" smtClean="0"/>
              <a:t>Not complete extermination</a:t>
            </a:r>
          </a:p>
          <a:p>
            <a:pPr lvl="2"/>
            <a:r>
              <a:rPr lang="en-US" sz="2800" dirty="0" smtClean="0"/>
              <a:t>Just want the group to leave the country</a:t>
            </a:r>
          </a:p>
          <a:p>
            <a:pPr lvl="3"/>
            <a:r>
              <a:rPr lang="en-US" sz="2400" dirty="0" smtClean="0"/>
              <a:t>Murder is a common means</a:t>
            </a:r>
          </a:p>
          <a:p>
            <a:pPr lvl="1"/>
            <a:endParaRPr lang="en-US" dirty="0"/>
          </a:p>
        </p:txBody>
      </p:sp>
      <p:sp>
        <p:nvSpPr>
          <p:cNvPr id="4" name="AutoShape 4" descr="data:image/jpeg;base64,/9j/4AAQSkZJRgABAQAAAQABAAD/2wCEAAkGBxQTEhQUExQWFhUXGRkbFxgXGBgXHhwgGhgYGBgcHRwcHCggHRwlHBgYITEhJSkrLi4uGB8zODMsNygtLisBCgoKBQUFDgUFDisZExkrKysrKysrKysrKysrKysrKysrKysrKysrKysrKysrKysrKysrKysrKysrKysrKysrK//AABEIAMABBgMBIgACEQEDEQH/xAAbAAACAwEBAQAAAAAAAAAAAAAEBQIDBgEAB//EAEEQAAECBAQDBwIEBAQGAgMAAAECEQADBCEFEjFBUWFxBhMigZGhsTLBI0LR8BQzUuEVYpKiBxZygrLxY8IkNEP/xAAUAQEAAAAAAAAAAAAAAAAAAAAA/8QAFBEBAAAAAAAAAAAAAAAAAAAAAP/aAAwDAQACEQMRAD8AZFTaxVPVaInWITVWgKs8S7x+MUtEkGAmSbtHUqMSTEVawHc5jmYx2ONASQoxcJhaB2i5EBZ3pfWOLmxxSNIrmhoC1MyJGc28DpVHkKgCs8WFel4FSqOpmQDRMlJRnKiA4BOoF9W1gQrF94YISV0yySLrDnQByOG0JZgIJDg9IAl4ipZAcRHvDZ45MU3SA7nJDnWKLneOpngEjW1mieVxYNADqUXiSXJYRQsurhZoYUgAGkBwSyk6vBKzoXeBhPDmLJszw2gLTPtFJnkaGKZZcgQ6/wAGkpczZpI5KCAA1zxgFIWTqY6FcYmqtplDLILtqxVcaOMwYh9xFysKqFZe7lhT3JcAD1IgF82YWJGu0ByaPvZiVrUVFgQkPwcB3sOkNV4PO8SZichaxChf0NoVn8IkpJCWyuWcfpwHSAcSZqJylKmolyjZhMKSedto9GdGIyEWKir/AKQG+HJ5mPQH0RfYdQTaakq4FJA9XPxGNxakmSFlExOU69RsQdxBs3tstIBmKUblkpa7b3YCKcZx8VSEgSlgITnExW6T4SLD+oDfUGAV95E0L5RUaZbBWRTHQ5Sx6FmiKXgDBMj2aKVrbWCaGjmTVZZSFLO7D52EBELi9MQxCgmyWE1CkPo4189I7QSTMWlKSATxLAcSTsALwEwBHcsaH/lxG1VKJAcgB7NrZTt5Rn5ySkkH14wHQqIneGOCYMuoKmUlIA1VueHvDen7Jg2XOQC35XN/0gMkmOJh0vsvPGhl2J1WBYHVoDxDB5spOZQSRoSlQIHCACVEUG8W01NMW+VC1NrlSpTeghwjs54R+NL7x2yeLXLmy5mZ28ucBCQc8pZsm+wZI09IVO9tY0GF0K5smcnwIUCEsrwh0tw3teKP8EMtyZkpxcZVKPlcQAv+HzXAMmZfgkkesSxSjVJISsAOHB1BESPaGoExKEywtJbMtayAObAbc4Y4FNNQFS64Isr8ISyRqlRL+K4OW3vAZiZOAIIaOKqARDKo7KqK1lCUpQHypmTBmV/pdPqYF7LFKZ4JABQXZTNbV+DfaADpUMp1IXwByLI9WgqVLmqUQmnnZR+YIJEbaZ26psswic4lgZilCiBmLC+4Js8JqvtgtYUJM6UlSgnuwofWSWVroQAX8oADDez8+YSyCySyibX6FibXhnVdlVIQT3iSQ5ybsODE+kVSe0lQFpkdyZk0glagppYYO772AB5wlnY3PWfxZaZXMKdn06+kBBJGYB7uNAbc+kUppZUgzZqgqdnBQMqQddcxdieZO8MsO7RBEopVLmLSHJSgPZ82vm/nCPGESwDmzZATlSz6ncFwDzaA8JiZKxkQHVzfbTU+0MKfFKmRMCEyZs0zCGKlEBN2s4sL8haMvh9SlU1IQk5QXL8trQ/mVk5AUEFeZX0kEOn/AFQHZuK1EyoIXJCAlRGbPuHD6XDxf2g7QyP4PvESx3lkgtl8QAdTfmHXjCVfeqKe9CwEuStX5id3sNYDxKi7+bKkjwhSgmzPzPW0AAinCwlYH1B/Pf3j0fTP+XqenloGVRA8Ic9SST1j0BilFRUMxFt2a0NMHrM7yQ+SxT+GpI1GfMshiCBsRoIl23wibTrdCXlm9xw1D8Rwhdhs5UppiQlKyP6QWcNvygN3UdoKlBUgLk3buBkmMyfrzKAYMGYdYrqO1FMlCl1KE+NX9BUVZfD+UFwOcZGtx0d8Ja5JK9HSlN9wQojMCH4wzkYglSQVHPKQ/hUjOokFhYepgHJxHDZoXKASlZS7MUKTZwQDra9topwKVVS5RTLWJJUp1LXLLFIFmJYPq0KKOtXPmJV3UvvS6C0sjZkkZrMBrfaHGKYpUTBLkz0TEKSoHvVFKkrYEFTIsLkWHs8AZVCdNl93NUCkqBclOYNoWGloFruzUqUnMtYnSlBikAhizgljcW05iFU7DJmQomV6jOJzICUqSMgd7pSN2izvQZcxCnW8oDvwvKxChlZNwTmcueMANIrJGZM5UtBnO2aV4BlAZIACiGZhrGi7JYfJWVTZpzAnwIPq5vePmysJn94UrmlR34jrDOnqgUK8S0y/oJSWI3I5fS3nAbfF6hlrFKpCAlIBdIylbkWYEG3W4gCfJrJktIXXoTOzEqloyglDAiyWJ/NyhNLrJMtAppSUlNlBeY62OUhm833gE4ke+cqmd7oBkAOumYD6fXrAa2urJvhWKrupYQxJCAFrysBcODmY66DSFa62cJZRNmomKJF0gg8WIFnduEU11cEgSlZXJC8oK0Opg2dQLlnYISwOpMCVc8zJilqGWwBSLNa/9tepgNdh2OT0y0oQgIQlJZSvCkkJJABBFydeMFSpkycpCpktCJjFLry+IWI1dw4LDWMdhVHPqkmQApSUlwCnMnkcxDCH0zCzLTO76pRmlJT4Za/xEWzC2iSztfnASxeZUS56RLErxqeaVXZwCSgbhrxm5lXPUVGbMlXuCnw+oBNm4xCvx5M05A5ZBAUtLliQ7nMxJGheExqDMUlAAKhYEBmGjlifmAIqMRyKZSkkTEkELZhx1PNnb1hrgWKEAKRkWpPhCUqALZVMNBbm28Z/HcCOXvCTkSAFKU6maz2u3PQXgbCmStQYupP1WOgcEHy05mA3U/EKsplLUmRLQoKKwMyjZRGrhrfMQpq9CVKylK1KKglKhY2c34tbbfVxGQTiksAlUxRmkAZeY0/LpbjeJ0UvvFKmAqzoI/DG/EgvYAai5PwGqxDF0ykmXLkywmbacDJWpw4NiBlNxptCisxOWC2bu2ulKU7dNAddXiGLpqErCAZZ4EywVDzI+Iul9lVTUIUCFHfiS515QAEzEJjBMrMMwJOVRSrXkHuDpzimqr1sJawCfyjMVEPxJu7w1/wVchK1zxJUFHKEuVKubMR4U5QX1ewhR2bw0pnBWUqYuM17HQ+Tg+UBt8EwioSlJUtFPYWVlKlDcZCCR1LGL6jAs7geJ9VaAX5gfMO+zaytJCnJu5N9z+kH15ZSUBsrE/6SlvV4DAo7NoShZSq/iAOxKQLAah4RLqVi2ZXR430tkILBT5lJZrG9/YD0jHqw4rmqSlhc67B+j78IAXD1qKl+IsEksN/L3g3slLzVCpgQF5QMpUWAJ1Pp947OwsU57xSlZj4UCwDOCVWJLcNN45h05MuYD+RZdQ2ezHpAafHp5XlBKWGw0HnvHoAr6rMpwQQw8t2tvHYB1i+LJmozkZpZbOCGID5SeShmB6AjjGflVUqWoJQgGYPqW7kElgGLhLguzaQRPkBTjZYUB0UGUk/vYRhMaqly0g5vqUErvdwkpPMDwH1gH2IolOaiacpSc23iDdXBhKZ34IXKdIJUooLKYHQMR5+esIa6qJQlL/Uq46RueyMlM6mWgBClZrj8zEBug1vALcGxlFPJCpguouSE2ABDhkiz2vyh3M7QIqklSVrZL6oQws4AOrFn1Z4orqKRLAlqlhTaAkvfUKIN0nhAUyYAglKQlP0pSkMANbDQQCv/AJiSpKC03MRZjb/ygmixlCyimmhUkGYCuY2YKSC4ZvjrBXZ/soKhAmoUAnMXF7eJo72kwz+EIVkMySps/EGwdI3DM/QaQH0KRhdPMJmJKiFbgBi3E6RmO0eASZs4CRnlz1DxhOigxLkaPY3HCFeF49/Drlql+KW4zJOikna+7bxvK6vSqWVS0hBmJSSWZRBYJCt2Y6aXgPntP2KqxMurKgkcM6kksGa4B4lhrrG9xPs0ELMwp8IBJVsAOcN6ZAKFlVyWDm+w0fkE+kLu0GPLyFJXLSg2WU3UzjQHiHFnudDAIMd7J/xWVUqYkEWVmdiAwdJA1Aex9oZ0ChSKYUObMGzBRLjYKMxRHDd76QSMQlywwUFABIdNx6/vaFuO160sULBSoBmvqd/3tAdxTGqiYCy+4AOXuksSAzjxab7A9do+a1gnLVMJWoLmFiomygmwsNrmNHW1Ss6zqAAA2vhdz5ufaESv5p4Eg+mvxAVysCXNKKaWfEvxLVrlQNz11boIe0lDLpwrLcu5J15D98Yn2YrAmXV1DnMoiWn5UOlmhLXVhLI1KtYB9hmJqUSQyUDU8eL8oVV3dqmJmoyhLKslLB9OgGmmsA4tU5UIkpLZiM3TU+0SrFNKD2chhyFoBj2c7OSSkzqlRU6jkQmxJclyRoOQ1aNhRUNNLWgokAFUxIzDMo/Wz+JVtPSM1h03KJKWsySPNP6xoFVLDw2ysR1GnvAPcV7LZpjiaEoANzx9YzFZP7ucZaAAlBIc3KnAN+EbWTjAXLllSWUpIJShBUASA4BLOOcfOsVqPxJqi75lm7Br5UhttoC2rq5SlJC0BSmLK0KX1Yjp8RVIxeWwSlwS6SWOgFgCN26NCisqwFTT/TLHqX/UQuljO6SyTZlM7Fg9t9PYQG6ou0kqmTlluOLZlP1N/mGtJjn8QrvLDwlI8yDx5R8ynYTnbKZkxYKnzgiz+AgaMQHs8WYdInySVIUFBJU6SdcpDgQH1GaVi5SQlyXYl3FzZrOCHfaM1NrxLnFW9vO5EaLDsYmKSFzE3LWDMH00sGS0Y/tlVgSlXBOr7nMRlB6Md94CyvxKVOWkiYy0nRWh5W2eFdbQ1ExLJQEpcspBK2ZyXYmMrUyDlzg3Ul2O7n2teJ0GLTZGiin1+YDaYJNzy3u7tcNow36R6IYPiCpyO8Xcl+ehj0BoqCoBdCrA3HI8Yz/aTDM3eoUwzsUq2BdLH/Vf/uMX1M0pUOgPkRBdTOlTpJ7y+UWYsdQwfq2toD5XVy1JWELBSpFiDsY0uDI7pImLGVQLjYgMBfrw9YMrsRpVrlfhtNWcqZhLl2GXNoG5tZms7hVik5iUE+LccOH6wDioqQpVzcxViU9kWsAHP74kwvpFFSs3pAuMVwUe5HB1/wD1H38hAfSv+Gk5pC5IJBBzeStdjuPeDO0KpZQoq0AJUpSgrT7WjLdkK8oXzKB53/QmA+0uLd5MTToL5lBU48ndKCeP5j1AgBsAkpXNmGY4lSVBSwxLJVdKWDm5BHrH0ClrxVHMlSMiP5k1ilCUi+v0lX+UF+Qj572LkfxEyoKiO6M7xBQNyARYggggFJf/ADN00vapRFGUS7IQr6E2BD3sN7k+UBztR2474GmokqIAYrdn4mAuzuBKRMSucoqVlBba97vBuA4MiWAW1F/mHvfJ7jO11Cx4Db7QGY7alVpqPEQwIObR7EMRfnAmCdohMW00BOZk3JOmly5zcHeHGJ+JLBiIwGL0/dzFq/KNurD99YB/W55s0KlBYCXl6slQd0qfTq/KOYbRZ1zMx5ApPq3r5/KytTMmol91MmZFIAUpLgAAgk8nf/a0LhXzJZ/DVfRjpbjzYwGllyP4an7lRv3ildR+X2PzCaVUZVKmq10SOcMcL7dyjLKamQ7DYZgSNr/T1vEyKOblKUfUCSkKUQm4Zi+ur3+IBEiaVz0kpKiAos/TUnQQwxSYChRzEltLW3ZwWiyaZctS+6Sm5CSF5iCAHF9rnW+sAiamZMRLyZCpSQwLg3DseDQGiWspmy0nRJQPkQznzNbwnxOZ+MOZSfRX9xDNangHuDYrLTJ8T50AjXYXFndmIvGJqp5Wp3+pV/LxH3Ig2dVGWhY2WGNuBe3k/rCor1PAMPO5+wgAJ0/MVD+uYxPJAc/vlHqCcVrUEglSjoL9PaB5d2HEzPdQH2gmhxdFOZoCBmu5O4AsIDQ4bR90tShUeJFlh7AqAOUF7sCl+b6bSmqKMyyxLEhrhyAD5WB9YymFVkxCFK8S1zsyyAAWvdRHAk6Hh5xRNxZcvKmWsoJI8IcB+aS7eRaAZo7ZVCAElRQmxIAGnLWK8SxT+IlskKdSwCotcmzBibABIhZTZZjd59V3J8XkBtp7mDKGSnvJSRp4lmzaBh7iAOrQLcrDyiubKBDNEqvSOylwDLABklADir5MeieFfyx1V8mPQCyfjhly0JULpcO+wJCW8viOYX2iSpbXSAWJHPcQxxjDUqSzAxiJtIZS1AC2o+/2gGPbLDUibK7hQXmDqy3Y6BR4ONeYJ3hROVMVNmFKnAs76sGPW+8CYtOJKbN4fuf35QJTrINuBgHtLjJHhUC4sOEOV5VrlksCE+Jm+l7P1IPrGUTTuQL82/fGNLhlMhDJ15J+SYBwicpPjl66Dk+h6BoApfB3kwkuAoudSWJJPnBveNw2+8A1UwBCuQMA67JVXczTKyEOkEpmFjZuT3fW+kaTEa5AlLUpK02Ucu7geFjob/O0fG6ytWJtixTYFPhs3JtRrDzs9WzJ2dCl+AAEg6uSALjXc34QH0jCqlZQgks4GnNovxStVlEtSDb854bBuOl4HlIy5QOX2jvaCZZIeAqlTzly8T9jGO7XTwla5ZFpiBkU2ihx5aRqZKgwjM9tkZ5kg9QfIiAzFRXTUolS0qLD3JNh0D2EN00eZCVhOVWqgN3184V4qhpYO4IIjQYJPJQCRcgPAAUlAnJf8xUf9xgujk5VFrMNBvE1qHeMCGuzbXc+5itEzxm8BViS/r8j7N9o72cRnqZRP5AtR8kkD3UIjXF/MQf2LkOqav8ApQEj/uOY/wDh7wBGMzGmSjxU3qR+gh4zAObxmcSVmnU6f/kSP9wf2EaOZ9UBTUbgD1LQoqwzg+0H1sxn8/gn7QrqFgk/MBDA6QLmMVME5ns5Ll/KFmM00rv/AMNRLJux/fGGWBUwXVBEwZkqBtsdPXT3hNWyAisWlKWHADygGGC0akgquVWZ9gHYdP1iE/D8xUbFV2KrtoWPMaROfiBSnu5bGYRe4OQizHYnW3rEpKiEoC2CgApZFhZiHGgOhgPSqXKEqNxpYM0Spbz1n+hDeZb+8elz3SpIuAq3m9/mOUWs47ZgPR/1gJVRt5xKSYGql8I9IU2sA/w4+AefyY9AsiuQhAzEjy89o9AaOulNlHL/ANxlcWpQVFx0jZ1yXWptBbrxjM1n8yAx+NUOWWgj8qyPJVx7j3hHSIzLHWN1idPmlzE2bX0Y/aMTRDxjqYDR0lFcjcg/ZovkhraceJ6wtxClzo5j9mHlZQKkS0KYrQQHayh1B1EBUo2vxH3gaacxPAhvW0VKxmSWAJHLKfOKpCwpTpNhfQ7aaji0AnxL+Ys840v/AA9psy5zAkhCTZv6ucZyvTvy+8bz/hdKyy6iZuciR5BRPyIDUrWyvMW84r7RKcnrEErzLF9x8xzGi5LQAlGo+0L+0X0pUdgrygyiNr7QJ2iQ4QNiSD0YwGWxJDoPSDUzjLkvudPOM9W16ge7sybPqYbYtOYS0cg8BdK+gHd39YtEzxCKVfy+bRWFux/ekAXWaPF/ZarVLlLJslSrEsAWAB9OXGA56nEUdkETJ0xckLSENm8dwC7WH70gHFHNC62URohC1nUPbKPJ1Q+Ey8QnyZSJ2VBBUiUy1AalRBf1B9YrpluYDs+WH9fhoQKVeNJNnAO4ezRmFzQFF+PWAYYBKeplEHTMVbsMpc68WhVPltWuVhbudMpsXA3D8I1PZrFZUsFKg0yYlZzFh4UlsujjiePlGWxVaVVOZKvEpBCWIsSQx/0qJHNoC3DJQdxbwkX6/pAFfNWpUzJqTYFtLpa9th6Rfh1U6SNCAEsNNQCfj1MDq+qYeH6n+8ARhi/Cp9QUv/2i/wAGJ4ep0KLaqJ9gIU0VQUibubMDzzAw3w8/gIOjufcwEKggcBHEafrFcxEXA7CAsqKcrYDr9vvHon/Hd2AQHJt+/b0j0BvKzKCwUPMO/rGaxA+M2LcWMFKxhCZeZa0pO41L8ktHzztPiveTvAVBIABBs5u5bo2sBrKqqlpSXWkbXUDtyjB0H1CKJRsTBOG6wGip1OI0tVPzU6CeF/iMpKnQ1lVDyFJ4XEBhlllk8FH5jUrmDKwtvGVWnUw+QSUp6CADxAadDG37DFqIl/qmK9gkfaMTiWoHI/EaLs9jUpFKiUQStImLOwSMxNzxZtHgNXQTPGH0zDnEsVnBiz/vb0jDzu0FQUeACWnk5PV+MJJeMz0qczZim2WtSgdrgmA+iUtWx6/v4ieM+OW4/IMx+PiMzR9oM48SGPEOQ+xtcehi3EsaBkKSkupQvrYJudQNwIDHz1usniYNlVSpkxOcu51sOe0AKEMMNlZleR/SAezNIGpFZkgjax6i0VSK9iZa9fyq+x584ColkTzKBYLXf+0A2mG0J6Wo7meVM4e44g3/AH0h1UjKSOEZ+sPjPQQG+wfExOkFksyzez/Si1ukF0hDOW9Yw2H4yqWhMuWkZrkqUbOSdAOTDygiuxCpCbzVDkkJSPYQGsqZvP8AflCKYkKUbtz1jKqxGa/8xf8AqMF4bUzVH+YocbwDDEK9MpTgZixCQNEguL2uq7wiXVEqKm/e0McaR4U/veFOW0BrcLktTSpgUfxFKKgWbwLYNbo8Dk3X6kfEdwieTTyU2YGd/wCUo/eBKqpYq6/v4EBFEsPM4uPS8O0hpaANkj4jKmqOdX+YMfONHKKilzbhAVlfJ4mhXL7RRMQ2in8jFj2vAdql203j0DTVaAPHoDQY7TDISBfjHz/EA0xXX7R9R7TqQmWovbbnHyusnZ1lXH/1AQa0HYcizwLPQwEUvAaSVMSINppgdSf6h7iMcIYYZKIOcaBwCff2gK1S2UQdiYaSVMAN2HxCmbPK1qVxP/qGEiYVMTvrAVYiXUnzgKTVqQlaUsywAroC9oOrfqR5wqXrAbeVTvISeKR7h4yipYDuHcn2JjaSa2UJaU/mZI9BGcmy0kqKdMym9TAGdm0uVAbNFePnJMWlh4kN8wV2WqJcvvCv+q/Rg3u8C9pKlMwlSdNBAIlKtDbBx9R8vvCdaSHB1Fj5QfSVoQMpFjuNoC6rlhRgWS4ny+OZHyPtBipwbNqIVVCjmzb6/pAazFiAtTGxY+oH3eM1VfWYdLOaUiaC+bwnkRqITVA8Z6QHKA/jS/8AqEajHqUd2FJPWM3hKHnyxs9+jGNJj+LhQykBk7gcIDFJh52ckOTwf4hG93jRYBVISi+qSXGrvof3wgKO0ChmAHA+zQCgDKYMxtRmzEZRcnKNtbDWKVSmDacfLWAd0+HmSiQdRNllXQlQJHkMsLK+luo7Ak+5h+mcV0dOSPoIAPqCPj0hNiij4m5frAKBLZSX3184NkWlr28UA1S9DwA9oNd0LPG/tADyq5YNy4ggYkSGIhaqCaFLvygDpC3j0SpRcx6AP7Y1ii4UT06mMfGk7SIXNWopSpTG7AluEZ+bJUn6klPUEfMBZUFwmKSImo2THJggIQ+koal6gwhBjQIc0qRuxA+0AilGD5FTZhtraIIolf038hFVEPxMp3cQEqisCik3trAyUZiW5m/K8enoZRHCOS1M/SA10+mTkTMH1FAPmRrCOgmugvx/fzDWTPenRa2Vieg/tAUlKSAEl1ZE5uRAA+0ATgElKhMKvzLSkeiiftEe0cpKEgJ3P2eKMHnAKlpu5mKJG30kfpDbFqlCJiStAVq1tDZjAJcbklM5ThswSptdUh/9wMAVGgg7FarvllfBIB9T+sCVybJgKKdXiA2JgzFJYBEBLQQEni/sYYYqn6VcWPxANOzcozJE5AuQpKgBe5tbqAYCxWkVLWkLDEh2tx5QV2IqslQz2UPcG33g3t0PxkHiD9oBBhrd/LfR29QRDDtLJyi3JzCqRMabLPBQ+Ye9qwyerfMBlAYa9nv5vEMXHG4H3hVDfs1Maax/Mkj4P2gG06jH8RLOgCgof9vigPEWzzeGdbdCokQwxKR3i0AKKSXuOkLpyJaUlKlLKgSHsxvzgG8iURRSVDSz+phXVA2e9ovoZ2alAe6Do/O3sqK6tIIJvYAg8PeASTxa55RfKX+EodB7xTVXvo94nTXCh0+8BVPSzdIaf4cZKkJKge9RmtseB/WAqtPhR5w6qVAzKUvqj5Ab7wEaSSXLx6CFC5j0B5M0oUTlJck9QNngnEe1Kpkvu1yglLbOdjsA2rQtxyRNSo+Lwm4H94VrqFNeAFqSCp0ggG7HXQP7vFU0Qxq6FQSlWU6X66wsmTHgK4f05/8AxM24J+RCamllSwlKSsk2SLkxtaig7mjWJqcqlDQMWf8AYgMhNqlHeI4Yl5qBziJkk6A8ouw9XdTErI0N/gwHsalZZyx5j0gTLaNfieFJnhK5a8y2Jy6OOR4wn/hyhwUANsbn1eAPwj/9Y7gOPf8AvAuCB5620YvGh7P0oVTzDlyIJI6sLnfj7QuwyhTKlqVmBWoWPAQAFHTAVKWNgomO9oypUwAA2c/H6QT2Xpe8qcyywIURzbT9fKGWL4Q613yqISx66awGTqBlSOJg2vp/wyW8VjHV0DEi7g/US/8AaCKemnTSRYA6lj7c4BCEKMO8ZktLQN8vwIYCRJpvrZczZI8TeUUTqkTHKkqc6DK3zAZ2jmlC0r4EH0jXdtkWlL/q+4eM9OolEAZUjzJPxGp7QU5XRytyhKT7NAYZar21Eaftah5MtfFviM9JR4g8bnF6NKqQAm4Dp6j9YD51BuDqacg/5h72+8Eik5QRhOFqXUShYArT7F4BnjE3JNHQwpqS4Uovcn9Ifdqqb8UaM2/WM7UzmTkF4CeHSwm13UzeRguam6k8mijCXCklTMDrveCpstWZS/X0gFK0OBHpcvKtgXDpiyomEAjnaI06WIfXX0uPiA7iGvQx2nICpRBJ48nJFojUgkqtd4pp0+MdR8wGklXUY9B2FUmaYX/p+4/WPQDTH1ilX3U6WS4sWcN5CM5XS6Vd0ZhxABb3j7v27p6ZRyzUAkh9Ov6R8ixvApMsKUiZlIJZCjc6FgeLEEcXgM6uvmAFKbgaZgBby219oWChClufCkm+7cdod/w5FtfIxFUhhYE+UAxRikmmRlppaSsj60g2GniUd/WENXULmk96Xu4AJAH6xciUSrKLdHgtFOQbjjdvdoBamQGFjFhpeIhqJIb+0WimfQGAXUKTLJCbA6gh78W4w9wrC5c1WeYTc3Ja7a2a0VU9K+0XqpSdj0SogcNjeAG7S4k5EmnSMgDWsB/cwol4crRSi3AadIeSqPYJ02glUgEWBB3s/wAQCSno1S1oWNEkOOW8anH6WTOQklZQoAkG49eX6Qv7gbE+kSk0bXVf36dIBZT04Y7vu59Ymig4Jfzhohwf7QVTgElwT7QCNGEX0YeX2jq8PHEe8aRRQNE+t4DmLY6Ft2tAZ6bhx4v6w27NSUzAuVMS+Ub8ydIvmKJ0Dj5itKFJIUHS3oRwMADV9mky1HNlSh7L4DrBGPLQqS0tSSQzpBdgSANIsmyFzE5Vnwu7JzeVyfXoIHk4GnMDmUzuxysfZ284AOnw3wuQImunKCFpTpctfTlD1NGW06NA02URtvAD4tTfxMmxLi4IHHUe3vGcp8ES90knfMYdT6Gd/wDzUw4ZlJsddBeLcOwxcsFSmLtYaDz4/pAKZ+HbABI5Wjk1lkS0g5y1uYFyeXONAJZNiLcxBJWiTKUoAAtcm5OtvWAwmKU3dEkgMdWP2aF0uqOZwHEOZ1DOqFPlIRsTqf7QVI7MKV4QC4BJtsN4BFMWMxdKg8VUKvF0/Vo3GH4d+EAoPlLHwvbjAdV2Y/FStII8QKksdAbt1+8Ay7OBRnKazIOn/UmOQ27JUqv4hbJP0Hb/ADJjs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69890"/>
            <a:ext cx="4190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http://en.wikipedia.org/wiki/List_of_ethnic_cleansings</a:t>
            </a:r>
            <a:endParaRPr lang="en-US" sz="1400" dirty="0"/>
          </a:p>
        </p:txBody>
      </p:sp>
      <p:pic>
        <p:nvPicPr>
          <p:cNvPr id="4098" name="Picture 2" descr="Map of Sephardic Jews Mig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3603319"/>
            <a:ext cx="4696691" cy="322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62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Concepts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Refugee:</a:t>
            </a:r>
          </a:p>
          <a:p>
            <a:pPr lvl="1"/>
            <a:r>
              <a:rPr lang="en-US" dirty="0" smtClean="0"/>
              <a:t>One who flees in search of refuge, as in times of war, political oppression, or religious persecution.</a:t>
            </a:r>
            <a:endParaRPr lang="en-US" dirty="0"/>
          </a:p>
        </p:txBody>
      </p:sp>
      <p:pic>
        <p:nvPicPr>
          <p:cNvPr id="5122" name="Picture 2" descr="http://www.palestineremembered.com/Acre/Palestine-Remembered/RefugeesOnTheMove-10-30-1948-Jal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932" y="3276600"/>
            <a:ext cx="5045818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6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/>
              <a:t>Concepts</a:t>
            </a:r>
            <a:endParaRPr lang="en-US" sz="5400" b="1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410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b="1" u="sng" dirty="0" smtClean="0"/>
              <a:t>Scarcity </a:t>
            </a:r>
          </a:p>
          <a:p>
            <a:pPr lvl="1" eaLnBrk="1" hangingPunct="1"/>
            <a:r>
              <a:rPr lang="en-US" dirty="0" smtClean="0"/>
              <a:t>Inability to satisfy all wants at the same time</a:t>
            </a:r>
          </a:p>
          <a:p>
            <a:pPr lvl="1" eaLnBrk="1" hangingPunct="1"/>
            <a:r>
              <a:rPr lang="en-US" dirty="0" smtClean="0"/>
              <a:t>Resources and Good are </a:t>
            </a:r>
            <a:r>
              <a:rPr lang="en-US" i="1" dirty="0" smtClean="0"/>
              <a:t>limited</a:t>
            </a:r>
          </a:p>
          <a:p>
            <a:pPr lvl="2" eaLnBrk="1" hangingPunct="1"/>
            <a:r>
              <a:rPr lang="en-US" dirty="0" smtClean="0"/>
              <a:t>Choices must be made</a:t>
            </a:r>
          </a:p>
          <a:p>
            <a:pPr eaLnBrk="1" hangingPunct="1"/>
            <a:r>
              <a:rPr lang="en-US" dirty="0" smtClean="0"/>
              <a:t>Example: </a:t>
            </a:r>
            <a:r>
              <a:rPr lang="en-US" dirty="0" err="1" smtClean="0"/>
              <a:t>HDtv</a:t>
            </a:r>
            <a:endParaRPr lang="en-US" dirty="0" smtClean="0"/>
          </a:p>
          <a:p>
            <a:pPr lvl="1" eaLnBrk="1" hangingPunct="1"/>
            <a:r>
              <a:rPr lang="en-US" dirty="0" smtClean="0"/>
              <a:t>2004 – Not many had an </a:t>
            </a:r>
            <a:r>
              <a:rPr lang="en-US" dirty="0" err="1" smtClean="0"/>
              <a:t>HDtv</a:t>
            </a:r>
            <a:r>
              <a:rPr lang="en-US" dirty="0" smtClean="0"/>
              <a:t> (scarce)</a:t>
            </a:r>
          </a:p>
          <a:p>
            <a:pPr lvl="1" eaLnBrk="1" hangingPunct="1"/>
            <a:r>
              <a:rPr lang="en-US" dirty="0" smtClean="0"/>
              <a:t>2011 – Everyone has an </a:t>
            </a:r>
            <a:r>
              <a:rPr lang="en-US" dirty="0" err="1" smtClean="0"/>
              <a:t>HDtv</a:t>
            </a:r>
            <a:r>
              <a:rPr lang="en-US" dirty="0" smtClean="0"/>
              <a:t> (</a:t>
            </a:r>
            <a:r>
              <a:rPr lang="en-US" u="sng" dirty="0" smtClean="0"/>
              <a:t>not</a:t>
            </a:r>
            <a:r>
              <a:rPr lang="en-US" dirty="0" smtClean="0"/>
              <a:t> scarce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Example: Natural Resources</a:t>
            </a:r>
            <a:endParaRPr lang="en-US" dirty="0" smtClean="0"/>
          </a:p>
          <a:p>
            <a:pPr lvl="1" eaLnBrk="1" hangingPunct="1"/>
            <a:r>
              <a:rPr lang="en-US" dirty="0" smtClean="0"/>
              <a:t>Rare = Valuable</a:t>
            </a:r>
          </a:p>
          <a:p>
            <a:pPr lvl="2"/>
            <a:r>
              <a:rPr lang="en-US" sz="2600" dirty="0" smtClean="0"/>
              <a:t>Nations will KILL for valuable resources</a:t>
            </a:r>
            <a:endParaRPr lang="en-US" sz="2600" dirty="0" smtClean="0"/>
          </a:p>
          <a:p>
            <a:pPr eaLnBrk="1" hangingPunct="1"/>
            <a:r>
              <a:rPr lang="en-US" sz="3500" b="1" dirty="0" smtClean="0">
                <a:solidFill>
                  <a:srgbClr val="0000CC"/>
                </a:solidFill>
              </a:rPr>
              <a:t>What are other things that are scarce?</a:t>
            </a:r>
          </a:p>
        </p:txBody>
      </p:sp>
    </p:spTree>
    <p:extLst>
      <p:ext uri="{BB962C8B-B14F-4D97-AF65-F5344CB8AC3E}">
        <p14:creationId xmlns:p14="http://schemas.microsoft.com/office/powerpoint/2010/main" val="30925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239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Which M&amp;M is scarce?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49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is scarce?</a:t>
            </a:r>
            <a:endParaRPr lang="en-US" dirty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716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02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is scarce?</a:t>
            </a:r>
            <a:endParaRPr lang="en-US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1438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30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220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Social Studies – EOG Test Topics</vt:lpstr>
      <vt:lpstr>Concepts</vt:lpstr>
      <vt:lpstr>PowerPoint Presentation</vt:lpstr>
      <vt:lpstr>Concepts</vt:lpstr>
      <vt:lpstr>Concepts</vt:lpstr>
      <vt:lpstr>Concepts</vt:lpstr>
      <vt:lpstr>Which M&amp;M is scarce?</vt:lpstr>
      <vt:lpstr>What is scarce?</vt:lpstr>
      <vt:lpstr>What is scarce?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Studies – EOG Topics</dc:title>
  <dc:creator>Nate Greening</dc:creator>
  <cp:lastModifiedBy>Nate Greening</cp:lastModifiedBy>
  <cp:revision>13</cp:revision>
  <dcterms:created xsi:type="dcterms:W3CDTF">2014-01-27T14:56:42Z</dcterms:created>
  <dcterms:modified xsi:type="dcterms:W3CDTF">2014-01-27T18:20:52Z</dcterms:modified>
</cp:coreProperties>
</file>